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90" r:id="rId33"/>
    <p:sldId id="287" r:id="rId34"/>
    <p:sldId id="291" r:id="rId35"/>
    <p:sldId id="289" r:id="rId36"/>
  </p:sldIdLst>
  <p:sldSz cx="12192000" cy="6858000"/>
  <p:notesSz cx="7104063" cy="102346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FF6699"/>
    <a:srgbClr val="008435"/>
    <a:srgbClr val="F3BF00"/>
    <a:srgbClr val="E9B900"/>
    <a:srgbClr val="FFC61D"/>
    <a:srgbClr val="FFC6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4" d="100"/>
          <a:sy n="74" d="100"/>
        </p:scale>
        <p:origin x="24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_rels/data5.xml.rels><?xml version="1.0" encoding="UTF-8" standalone="yes"?>
<Relationships xmlns="http://schemas.openxmlformats.org/package/2006/relationships"><Relationship Id="rId1" Type="http://schemas.openxmlformats.org/officeDocument/2006/relationships/image" Target="../media/image14.tiff"/></Relationships>
</file>

<file path=ppt/diagrams/_rels/data6.xml.rels><?xml version="1.0" encoding="UTF-8" standalone="yes"?>
<Relationships xmlns="http://schemas.openxmlformats.org/package/2006/relationships"><Relationship Id="rId1" Type="http://schemas.openxmlformats.org/officeDocument/2006/relationships/image" Target="../media/image14.tiff"/></Relationships>
</file>

<file path=ppt/diagrams/_rels/data7.xml.rels><?xml version="1.0" encoding="UTF-8" standalone="yes"?>
<Relationships xmlns="http://schemas.openxmlformats.org/package/2006/relationships"><Relationship Id="rId1" Type="http://schemas.openxmlformats.org/officeDocument/2006/relationships/image" Target="../media/image15.tiff"/></Relationships>
</file>

<file path=ppt/diagrams/_rels/data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diagrams/_rels/drawing5.xml.rels><?xml version="1.0" encoding="UTF-8" standalone="yes"?>
<Relationships xmlns="http://schemas.openxmlformats.org/package/2006/relationships"><Relationship Id="rId1" Type="http://schemas.openxmlformats.org/officeDocument/2006/relationships/image" Target="../media/image14.tiff"/></Relationships>
</file>

<file path=ppt/diagrams/_rels/drawing6.xml.rels><?xml version="1.0" encoding="UTF-8" standalone="yes"?>
<Relationships xmlns="http://schemas.openxmlformats.org/package/2006/relationships"><Relationship Id="rId1" Type="http://schemas.openxmlformats.org/officeDocument/2006/relationships/image" Target="../media/image14.tiff"/></Relationships>
</file>

<file path=ppt/diagrams/_rels/drawing7.xml.rels><?xml version="1.0" encoding="UTF-8" standalone="yes"?>
<Relationships xmlns="http://schemas.openxmlformats.org/package/2006/relationships"><Relationship Id="rId1" Type="http://schemas.openxmlformats.org/officeDocument/2006/relationships/image" Target="../media/image15.tiff"/></Relationships>
</file>

<file path=ppt/diagrams/_rels/drawing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202CEE-BE12-4746-8300-15B808E391C1}" type="doc">
      <dgm:prSet loTypeId="urn:microsoft.com/office/officeart/2005/8/layout/cycle8" loCatId="cycle" qsTypeId="urn:microsoft.com/office/officeart/2005/8/quickstyle/simple1" qsCatId="simple" csTypeId="urn:microsoft.com/office/officeart/2005/8/colors/accent1_2" csCatId="accent1" phldr="1"/>
      <dgm:spPr/>
    </dgm:pt>
    <dgm:pt modelId="{8C58AACE-D2CF-404A-8AD0-2D881BC6B8BF}">
      <dgm:prSet phldrT="[Testo]" custT="1"/>
      <dgm:spPr/>
      <dgm:t>
        <a:bodyPr/>
        <a:lstStyle/>
        <a:p>
          <a:r>
            <a:rPr lang="it-IT" sz="2800" dirty="0">
              <a:latin typeface="AR ESSENCE" panose="02000000000000000000" pitchFamily="2" charset="0"/>
            </a:rPr>
            <a:t>A) dalla REALTA’ DEI RAGAZZI</a:t>
          </a:r>
        </a:p>
      </dgm:t>
    </dgm:pt>
    <dgm:pt modelId="{836C5B9F-3F14-486C-BFAD-EE8B214FF398}" type="parTrans" cxnId="{A1A9A452-0B06-439F-9F39-A2F2D75720B4}">
      <dgm:prSet/>
      <dgm:spPr/>
      <dgm:t>
        <a:bodyPr/>
        <a:lstStyle/>
        <a:p>
          <a:endParaRPr lang="it-IT"/>
        </a:p>
      </dgm:t>
    </dgm:pt>
    <dgm:pt modelId="{7939FACF-F8C5-44CE-9EA2-5F4B1D2CD40F}" type="sibTrans" cxnId="{A1A9A452-0B06-439F-9F39-A2F2D75720B4}">
      <dgm:prSet/>
      <dgm:spPr/>
      <dgm:t>
        <a:bodyPr/>
        <a:lstStyle/>
        <a:p>
          <a:endParaRPr lang="it-IT"/>
        </a:p>
      </dgm:t>
    </dgm:pt>
    <dgm:pt modelId="{6279ED62-83C2-48FD-8E0A-C577D39575AC}">
      <dgm:prSet phldrT="[Testo]" custT="1"/>
      <dgm:spPr/>
      <dgm:t>
        <a:bodyPr/>
        <a:lstStyle/>
        <a:p>
          <a:r>
            <a:rPr lang="it-IT" sz="2800" dirty="0">
              <a:latin typeface="AR ESSENCE" panose="02000000000000000000" pitchFamily="2" charset="0"/>
            </a:rPr>
            <a:t>B) nel cammino della CHIESA </a:t>
          </a:r>
        </a:p>
      </dgm:t>
    </dgm:pt>
    <dgm:pt modelId="{D8C2A737-8E82-4CDD-B977-1C2DDB076E00}" type="parTrans" cxnId="{16DB234B-BC8F-42BC-9260-569D1FD39E18}">
      <dgm:prSet/>
      <dgm:spPr/>
      <dgm:t>
        <a:bodyPr/>
        <a:lstStyle/>
        <a:p>
          <a:endParaRPr lang="it-IT"/>
        </a:p>
      </dgm:t>
    </dgm:pt>
    <dgm:pt modelId="{F2A68022-4B01-4481-AED2-30C587643DDF}" type="sibTrans" cxnId="{16DB234B-BC8F-42BC-9260-569D1FD39E18}">
      <dgm:prSet/>
      <dgm:spPr/>
      <dgm:t>
        <a:bodyPr/>
        <a:lstStyle/>
        <a:p>
          <a:endParaRPr lang="it-IT"/>
        </a:p>
      </dgm:t>
    </dgm:pt>
    <dgm:pt modelId="{D819E7C2-4749-432A-9742-F53BBF3284C6}">
      <dgm:prSet phldrT="[Testo]" custT="1"/>
      <dgm:spPr>
        <a:solidFill>
          <a:schemeClr val="accent1">
            <a:hueOff val="0"/>
            <a:satOff val="0"/>
            <a:lumOff val="0"/>
          </a:schemeClr>
        </a:solidFill>
      </dgm:spPr>
      <dgm:t>
        <a:bodyPr/>
        <a:lstStyle/>
        <a:p>
          <a:r>
            <a:rPr lang="it-IT" sz="2800" dirty="0">
              <a:latin typeface="AR ESSENCE" panose="02000000000000000000" pitchFamily="2" charset="0"/>
            </a:rPr>
            <a:t>C) nel cammino della</a:t>
          </a:r>
          <a:br>
            <a:rPr lang="it-IT" sz="2800" dirty="0">
              <a:latin typeface="AR ESSENCE" panose="02000000000000000000" pitchFamily="2" charset="0"/>
            </a:rPr>
          </a:br>
          <a:r>
            <a:rPr lang="it-IT" sz="2800" dirty="0">
              <a:latin typeface="AR ESSENCE" panose="02000000000000000000" pitchFamily="2" charset="0"/>
            </a:rPr>
            <a:t>ASSOCIAZIONE </a:t>
          </a:r>
        </a:p>
      </dgm:t>
    </dgm:pt>
    <dgm:pt modelId="{8A8BB4C7-F600-4D93-9A92-D3A101957CB4}" type="parTrans" cxnId="{A82FA847-20DB-4494-84CE-7940567B1AD7}">
      <dgm:prSet/>
      <dgm:spPr/>
      <dgm:t>
        <a:bodyPr/>
        <a:lstStyle/>
        <a:p>
          <a:endParaRPr lang="it-IT"/>
        </a:p>
      </dgm:t>
    </dgm:pt>
    <dgm:pt modelId="{BEAD255A-0A80-4CB6-8BB2-551B52388FD9}" type="sibTrans" cxnId="{A82FA847-20DB-4494-84CE-7940567B1AD7}">
      <dgm:prSet/>
      <dgm:spPr/>
      <dgm:t>
        <a:bodyPr/>
        <a:lstStyle/>
        <a:p>
          <a:endParaRPr lang="it-IT"/>
        </a:p>
      </dgm:t>
    </dgm:pt>
    <dgm:pt modelId="{6FC2CA51-31F8-46D6-B1CA-F3ACE50FDF00}" type="pres">
      <dgm:prSet presAssocID="{27202CEE-BE12-4746-8300-15B808E391C1}" presName="compositeShape" presStyleCnt="0">
        <dgm:presLayoutVars>
          <dgm:chMax val="7"/>
          <dgm:dir/>
          <dgm:resizeHandles val="exact"/>
        </dgm:presLayoutVars>
      </dgm:prSet>
      <dgm:spPr/>
    </dgm:pt>
    <dgm:pt modelId="{A0B4C8A9-2E74-4781-B53D-DD2FE0546FFB}" type="pres">
      <dgm:prSet presAssocID="{27202CEE-BE12-4746-8300-15B808E391C1}" presName="wedge1" presStyleLbl="node1" presStyleIdx="0" presStyleCnt="3"/>
      <dgm:spPr/>
      <dgm:t>
        <a:bodyPr/>
        <a:lstStyle/>
        <a:p>
          <a:endParaRPr lang="it-IT"/>
        </a:p>
      </dgm:t>
    </dgm:pt>
    <dgm:pt modelId="{96780A19-FADF-4D89-A6F3-7319960CB3CD}" type="pres">
      <dgm:prSet presAssocID="{27202CEE-BE12-4746-8300-15B808E391C1}" presName="dummy1a" presStyleCnt="0"/>
      <dgm:spPr/>
    </dgm:pt>
    <dgm:pt modelId="{8B42FB35-EC07-4632-9FF7-5981054455ED}" type="pres">
      <dgm:prSet presAssocID="{27202CEE-BE12-4746-8300-15B808E391C1}" presName="dummy1b" presStyleCnt="0"/>
      <dgm:spPr/>
    </dgm:pt>
    <dgm:pt modelId="{BA0ABE22-2C78-4DDD-A807-3040B7ABEE94}" type="pres">
      <dgm:prSet presAssocID="{27202CEE-BE12-4746-8300-15B808E391C1}" presName="wedge1Tx" presStyleLbl="node1" presStyleIdx="0" presStyleCnt="3">
        <dgm:presLayoutVars>
          <dgm:chMax val="0"/>
          <dgm:chPref val="0"/>
          <dgm:bulletEnabled val="1"/>
        </dgm:presLayoutVars>
      </dgm:prSet>
      <dgm:spPr/>
      <dgm:t>
        <a:bodyPr/>
        <a:lstStyle/>
        <a:p>
          <a:endParaRPr lang="it-IT"/>
        </a:p>
      </dgm:t>
    </dgm:pt>
    <dgm:pt modelId="{DBD8FF22-7AE1-4F87-B8D7-9E2B4E7870FA}" type="pres">
      <dgm:prSet presAssocID="{27202CEE-BE12-4746-8300-15B808E391C1}" presName="wedge2" presStyleLbl="node1" presStyleIdx="1" presStyleCnt="3"/>
      <dgm:spPr/>
      <dgm:t>
        <a:bodyPr/>
        <a:lstStyle/>
        <a:p>
          <a:endParaRPr lang="it-IT"/>
        </a:p>
      </dgm:t>
    </dgm:pt>
    <dgm:pt modelId="{A43BDC69-B6A6-4661-8D62-7215D3124BBD}" type="pres">
      <dgm:prSet presAssocID="{27202CEE-BE12-4746-8300-15B808E391C1}" presName="dummy2a" presStyleCnt="0"/>
      <dgm:spPr/>
    </dgm:pt>
    <dgm:pt modelId="{0680FBED-FBF0-41B9-973B-EA835CA71566}" type="pres">
      <dgm:prSet presAssocID="{27202CEE-BE12-4746-8300-15B808E391C1}" presName="dummy2b" presStyleCnt="0"/>
      <dgm:spPr/>
    </dgm:pt>
    <dgm:pt modelId="{AC0F91F5-77DE-4A57-9AB2-26BA7C05B154}" type="pres">
      <dgm:prSet presAssocID="{27202CEE-BE12-4746-8300-15B808E391C1}" presName="wedge2Tx" presStyleLbl="node1" presStyleIdx="1" presStyleCnt="3">
        <dgm:presLayoutVars>
          <dgm:chMax val="0"/>
          <dgm:chPref val="0"/>
          <dgm:bulletEnabled val="1"/>
        </dgm:presLayoutVars>
      </dgm:prSet>
      <dgm:spPr/>
      <dgm:t>
        <a:bodyPr/>
        <a:lstStyle/>
        <a:p>
          <a:endParaRPr lang="it-IT"/>
        </a:p>
      </dgm:t>
    </dgm:pt>
    <dgm:pt modelId="{49B1AE8D-A82C-4C33-B261-2D1CB85DE3D6}" type="pres">
      <dgm:prSet presAssocID="{27202CEE-BE12-4746-8300-15B808E391C1}" presName="wedge3" presStyleLbl="node1" presStyleIdx="2" presStyleCnt="3"/>
      <dgm:spPr/>
      <dgm:t>
        <a:bodyPr/>
        <a:lstStyle/>
        <a:p>
          <a:endParaRPr lang="it-IT"/>
        </a:p>
      </dgm:t>
    </dgm:pt>
    <dgm:pt modelId="{59D53966-BD30-4B4F-9701-605FABEFA563}" type="pres">
      <dgm:prSet presAssocID="{27202CEE-BE12-4746-8300-15B808E391C1}" presName="dummy3a" presStyleCnt="0"/>
      <dgm:spPr/>
    </dgm:pt>
    <dgm:pt modelId="{75D4577E-7C58-47BB-AD41-99FD2974DF88}" type="pres">
      <dgm:prSet presAssocID="{27202CEE-BE12-4746-8300-15B808E391C1}" presName="dummy3b" presStyleCnt="0"/>
      <dgm:spPr/>
    </dgm:pt>
    <dgm:pt modelId="{A2DA5899-E113-41A8-9730-4A987443337B}" type="pres">
      <dgm:prSet presAssocID="{27202CEE-BE12-4746-8300-15B808E391C1}" presName="wedge3Tx" presStyleLbl="node1" presStyleIdx="2" presStyleCnt="3">
        <dgm:presLayoutVars>
          <dgm:chMax val="0"/>
          <dgm:chPref val="0"/>
          <dgm:bulletEnabled val="1"/>
        </dgm:presLayoutVars>
      </dgm:prSet>
      <dgm:spPr/>
      <dgm:t>
        <a:bodyPr/>
        <a:lstStyle/>
        <a:p>
          <a:endParaRPr lang="it-IT"/>
        </a:p>
      </dgm:t>
    </dgm:pt>
    <dgm:pt modelId="{83BB39C2-FE33-4698-AD80-F2643FC9B258}" type="pres">
      <dgm:prSet presAssocID="{7939FACF-F8C5-44CE-9EA2-5F4B1D2CD40F}" presName="arrowWedge1" presStyleLbl="fgSibTrans2D1" presStyleIdx="0" presStyleCnt="3"/>
      <dgm:spPr/>
    </dgm:pt>
    <dgm:pt modelId="{329C3D2F-9FFB-4292-B457-E1058E27E09C}" type="pres">
      <dgm:prSet presAssocID="{F2A68022-4B01-4481-AED2-30C587643DDF}" presName="arrowWedge2" presStyleLbl="fgSibTrans2D1" presStyleIdx="1" presStyleCnt="3"/>
      <dgm:spPr/>
    </dgm:pt>
    <dgm:pt modelId="{3B46EF00-C9B9-4BFE-B14C-A42655D38C0D}" type="pres">
      <dgm:prSet presAssocID="{BEAD255A-0A80-4CB6-8BB2-551B52388FD9}" presName="arrowWedge3" presStyleLbl="fgSibTrans2D1" presStyleIdx="2" presStyleCnt="3"/>
      <dgm:spPr/>
    </dgm:pt>
  </dgm:ptLst>
  <dgm:cxnLst>
    <dgm:cxn modelId="{A1A9A452-0B06-439F-9F39-A2F2D75720B4}" srcId="{27202CEE-BE12-4746-8300-15B808E391C1}" destId="{8C58AACE-D2CF-404A-8AD0-2D881BC6B8BF}" srcOrd="0" destOrd="0" parTransId="{836C5B9F-3F14-486C-BFAD-EE8B214FF398}" sibTransId="{7939FACF-F8C5-44CE-9EA2-5F4B1D2CD40F}"/>
    <dgm:cxn modelId="{1813DF34-E15C-475E-B96E-9DCA1B36FCDF}" type="presOf" srcId="{D819E7C2-4749-432A-9742-F53BBF3284C6}" destId="{A2DA5899-E113-41A8-9730-4A987443337B}" srcOrd="1" destOrd="0" presId="urn:microsoft.com/office/officeart/2005/8/layout/cycle8"/>
    <dgm:cxn modelId="{65CB6146-F2B3-409B-989C-9079B1F14C12}" type="presOf" srcId="{D819E7C2-4749-432A-9742-F53BBF3284C6}" destId="{49B1AE8D-A82C-4C33-B261-2D1CB85DE3D6}" srcOrd="0" destOrd="0" presId="urn:microsoft.com/office/officeart/2005/8/layout/cycle8"/>
    <dgm:cxn modelId="{13776DCD-BF84-4AF9-8DD2-9453D9CF1C02}" type="presOf" srcId="{6279ED62-83C2-48FD-8E0A-C577D39575AC}" destId="{DBD8FF22-7AE1-4F87-B8D7-9E2B4E7870FA}" srcOrd="0" destOrd="0" presId="urn:microsoft.com/office/officeart/2005/8/layout/cycle8"/>
    <dgm:cxn modelId="{16DB234B-BC8F-42BC-9260-569D1FD39E18}" srcId="{27202CEE-BE12-4746-8300-15B808E391C1}" destId="{6279ED62-83C2-48FD-8E0A-C577D39575AC}" srcOrd="1" destOrd="0" parTransId="{D8C2A737-8E82-4CDD-B977-1C2DDB076E00}" sibTransId="{F2A68022-4B01-4481-AED2-30C587643DDF}"/>
    <dgm:cxn modelId="{9893BB25-3807-4C22-8F9E-8C14CF733638}" type="presOf" srcId="{27202CEE-BE12-4746-8300-15B808E391C1}" destId="{6FC2CA51-31F8-46D6-B1CA-F3ACE50FDF00}" srcOrd="0" destOrd="0" presId="urn:microsoft.com/office/officeart/2005/8/layout/cycle8"/>
    <dgm:cxn modelId="{BCE96C2A-4928-49F0-B9C2-4EF2754CE2AC}" type="presOf" srcId="{8C58AACE-D2CF-404A-8AD0-2D881BC6B8BF}" destId="{A0B4C8A9-2E74-4781-B53D-DD2FE0546FFB}" srcOrd="0" destOrd="0" presId="urn:microsoft.com/office/officeart/2005/8/layout/cycle8"/>
    <dgm:cxn modelId="{BD54F878-E091-45F5-88F3-78C25F929B6C}" type="presOf" srcId="{8C58AACE-D2CF-404A-8AD0-2D881BC6B8BF}" destId="{BA0ABE22-2C78-4DDD-A807-3040B7ABEE94}" srcOrd="1" destOrd="0" presId="urn:microsoft.com/office/officeart/2005/8/layout/cycle8"/>
    <dgm:cxn modelId="{E7920191-FFEA-4D72-89C4-D1CB9D2FC224}" type="presOf" srcId="{6279ED62-83C2-48FD-8E0A-C577D39575AC}" destId="{AC0F91F5-77DE-4A57-9AB2-26BA7C05B154}" srcOrd="1" destOrd="0" presId="urn:microsoft.com/office/officeart/2005/8/layout/cycle8"/>
    <dgm:cxn modelId="{A82FA847-20DB-4494-84CE-7940567B1AD7}" srcId="{27202CEE-BE12-4746-8300-15B808E391C1}" destId="{D819E7C2-4749-432A-9742-F53BBF3284C6}" srcOrd="2" destOrd="0" parTransId="{8A8BB4C7-F600-4D93-9A92-D3A101957CB4}" sibTransId="{BEAD255A-0A80-4CB6-8BB2-551B52388FD9}"/>
    <dgm:cxn modelId="{BE48673B-8E34-467A-A818-5B165F31C55A}" type="presParOf" srcId="{6FC2CA51-31F8-46D6-B1CA-F3ACE50FDF00}" destId="{A0B4C8A9-2E74-4781-B53D-DD2FE0546FFB}" srcOrd="0" destOrd="0" presId="urn:microsoft.com/office/officeart/2005/8/layout/cycle8"/>
    <dgm:cxn modelId="{686E5A68-DFC2-49D6-B705-D1E01BAC4D5D}" type="presParOf" srcId="{6FC2CA51-31F8-46D6-B1CA-F3ACE50FDF00}" destId="{96780A19-FADF-4D89-A6F3-7319960CB3CD}" srcOrd="1" destOrd="0" presId="urn:microsoft.com/office/officeart/2005/8/layout/cycle8"/>
    <dgm:cxn modelId="{7ADD94E6-DC73-42A5-83C2-59CA1DCD21BD}" type="presParOf" srcId="{6FC2CA51-31F8-46D6-B1CA-F3ACE50FDF00}" destId="{8B42FB35-EC07-4632-9FF7-5981054455ED}" srcOrd="2" destOrd="0" presId="urn:microsoft.com/office/officeart/2005/8/layout/cycle8"/>
    <dgm:cxn modelId="{2E752FEB-E566-4BA6-A266-C1DC8CF8EF28}" type="presParOf" srcId="{6FC2CA51-31F8-46D6-B1CA-F3ACE50FDF00}" destId="{BA0ABE22-2C78-4DDD-A807-3040B7ABEE94}" srcOrd="3" destOrd="0" presId="urn:microsoft.com/office/officeart/2005/8/layout/cycle8"/>
    <dgm:cxn modelId="{10D2E310-FB1F-424A-8193-EDF54C3E15FE}" type="presParOf" srcId="{6FC2CA51-31F8-46D6-B1CA-F3ACE50FDF00}" destId="{DBD8FF22-7AE1-4F87-B8D7-9E2B4E7870FA}" srcOrd="4" destOrd="0" presId="urn:microsoft.com/office/officeart/2005/8/layout/cycle8"/>
    <dgm:cxn modelId="{B727D85B-DEE2-4196-8A5B-5A15A6F3C510}" type="presParOf" srcId="{6FC2CA51-31F8-46D6-B1CA-F3ACE50FDF00}" destId="{A43BDC69-B6A6-4661-8D62-7215D3124BBD}" srcOrd="5" destOrd="0" presId="urn:microsoft.com/office/officeart/2005/8/layout/cycle8"/>
    <dgm:cxn modelId="{C065C3D6-BDE5-4A7D-BB46-E9F1E200BD0E}" type="presParOf" srcId="{6FC2CA51-31F8-46D6-B1CA-F3ACE50FDF00}" destId="{0680FBED-FBF0-41B9-973B-EA835CA71566}" srcOrd="6" destOrd="0" presId="urn:microsoft.com/office/officeart/2005/8/layout/cycle8"/>
    <dgm:cxn modelId="{666B6124-04DB-4430-8BF8-5B11BCCB12BC}" type="presParOf" srcId="{6FC2CA51-31F8-46D6-B1CA-F3ACE50FDF00}" destId="{AC0F91F5-77DE-4A57-9AB2-26BA7C05B154}" srcOrd="7" destOrd="0" presId="urn:microsoft.com/office/officeart/2005/8/layout/cycle8"/>
    <dgm:cxn modelId="{E11C4618-AB04-410C-A57E-92038152CB37}" type="presParOf" srcId="{6FC2CA51-31F8-46D6-B1CA-F3ACE50FDF00}" destId="{49B1AE8D-A82C-4C33-B261-2D1CB85DE3D6}" srcOrd="8" destOrd="0" presId="urn:microsoft.com/office/officeart/2005/8/layout/cycle8"/>
    <dgm:cxn modelId="{43FA5E9F-AE31-4026-9F92-3A85A7BED500}" type="presParOf" srcId="{6FC2CA51-31F8-46D6-B1CA-F3ACE50FDF00}" destId="{59D53966-BD30-4B4F-9701-605FABEFA563}" srcOrd="9" destOrd="0" presId="urn:microsoft.com/office/officeart/2005/8/layout/cycle8"/>
    <dgm:cxn modelId="{D85BDCB9-92E6-4A6A-9E21-F9B000D6FAE1}" type="presParOf" srcId="{6FC2CA51-31F8-46D6-B1CA-F3ACE50FDF00}" destId="{75D4577E-7C58-47BB-AD41-99FD2974DF88}" srcOrd="10" destOrd="0" presId="urn:microsoft.com/office/officeart/2005/8/layout/cycle8"/>
    <dgm:cxn modelId="{FB0DD106-23EB-45D4-9DF2-6642A94E0C35}" type="presParOf" srcId="{6FC2CA51-31F8-46D6-B1CA-F3ACE50FDF00}" destId="{A2DA5899-E113-41A8-9730-4A987443337B}" srcOrd="11" destOrd="0" presId="urn:microsoft.com/office/officeart/2005/8/layout/cycle8"/>
    <dgm:cxn modelId="{CB4D2C22-FBD1-44EE-8AC5-CEFCECC49286}" type="presParOf" srcId="{6FC2CA51-31F8-46D6-B1CA-F3ACE50FDF00}" destId="{83BB39C2-FE33-4698-AD80-F2643FC9B258}" srcOrd="12" destOrd="0" presId="urn:microsoft.com/office/officeart/2005/8/layout/cycle8"/>
    <dgm:cxn modelId="{819F963F-ECA3-47CC-B698-3DB6994E24BB}" type="presParOf" srcId="{6FC2CA51-31F8-46D6-B1CA-F3ACE50FDF00}" destId="{329C3D2F-9FFB-4292-B457-E1058E27E09C}" srcOrd="13" destOrd="0" presId="urn:microsoft.com/office/officeart/2005/8/layout/cycle8"/>
    <dgm:cxn modelId="{743A7EBC-A8E9-478E-8248-61B416CEEF9B}" type="presParOf" srcId="{6FC2CA51-31F8-46D6-B1CA-F3ACE50FDF00}" destId="{3B46EF00-C9B9-4BFE-B14C-A42655D38C0D}" srcOrd="14" destOrd="0" presId="urn:microsoft.com/office/officeart/2005/8/layout/cycle8"/>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5FC500-9A05-4026-AEDB-4AE863397995}" type="doc">
      <dgm:prSet loTypeId="urn:microsoft.com/office/officeart/2005/8/layout/radial4" loCatId="relationship" qsTypeId="urn:microsoft.com/office/officeart/2005/8/quickstyle/simple1" qsCatId="simple" csTypeId="urn:microsoft.com/office/officeart/2005/8/colors/colorful5" csCatId="colorful" phldr="1"/>
      <dgm:spPr/>
      <dgm:t>
        <a:bodyPr/>
        <a:lstStyle/>
        <a:p>
          <a:endParaRPr lang="it-IT"/>
        </a:p>
      </dgm:t>
    </dgm:pt>
    <dgm:pt modelId="{B69AEC2C-27A2-48FF-B9F3-BEDB35BFB51C}">
      <dgm:prSet phldrT="[Testo]" custT="1"/>
      <dgm:spPr/>
      <dgm:t>
        <a:bodyPr/>
        <a:lstStyle/>
        <a:p>
          <a:r>
            <a:rPr lang="it-IT" sz="4000" dirty="0" smtClean="0">
              <a:solidFill>
                <a:schemeClr val="tx1"/>
              </a:solidFill>
              <a:latin typeface="AR ESSENCE" panose="02000000000000000000" pitchFamily="2" charset="0"/>
            </a:rPr>
            <a:t>Icona Biblica</a:t>
          </a:r>
          <a:endParaRPr lang="it-IT" sz="4000" dirty="0">
            <a:solidFill>
              <a:schemeClr val="tx1"/>
            </a:solidFill>
            <a:latin typeface="AR ESSENCE" panose="02000000000000000000" pitchFamily="2" charset="0"/>
          </a:endParaRPr>
        </a:p>
        <a:p>
          <a:r>
            <a:rPr lang="it-IT" sz="2000" dirty="0">
              <a:solidFill>
                <a:schemeClr val="tx1"/>
              </a:solidFill>
              <a:latin typeface="AR ESSENCE" panose="02000000000000000000" pitchFamily="2" charset="0"/>
            </a:rPr>
            <a:t>Luca 10,38-42</a:t>
          </a:r>
        </a:p>
      </dgm:t>
    </dgm:pt>
    <dgm:pt modelId="{DA26242C-0989-4026-92B5-10974F12696C}" type="parTrans" cxnId="{BB4712CD-A986-464A-A263-18856C3F8431}">
      <dgm:prSet/>
      <dgm:spPr/>
      <dgm:t>
        <a:bodyPr/>
        <a:lstStyle/>
        <a:p>
          <a:endParaRPr lang="it-IT"/>
        </a:p>
      </dgm:t>
    </dgm:pt>
    <dgm:pt modelId="{440EEC1F-B7D8-4606-B445-7FC46AF2E3C2}" type="sibTrans" cxnId="{BB4712CD-A986-464A-A263-18856C3F8431}">
      <dgm:prSet/>
      <dgm:spPr/>
      <dgm:t>
        <a:bodyPr/>
        <a:lstStyle/>
        <a:p>
          <a:endParaRPr lang="it-IT"/>
        </a:p>
      </dgm:t>
    </dgm:pt>
    <dgm:pt modelId="{F940CE55-0823-462E-97E2-BF1AAB33D16D}">
      <dgm:prSet custT="1"/>
      <dgm:spPr/>
      <dgm:t>
        <a:bodyPr/>
        <a:lstStyle/>
        <a:p>
          <a:r>
            <a:rPr lang="it-IT" sz="2800" dirty="0">
              <a:latin typeface="AR ESSENCE" panose="02000000000000000000" pitchFamily="2" charset="0"/>
            </a:rPr>
            <a:t>LA CATEGORIA: </a:t>
          </a:r>
        </a:p>
        <a:p>
          <a:r>
            <a:rPr lang="it-IT" sz="2800" i="1" dirty="0">
              <a:latin typeface="AR ESSENCE" panose="02000000000000000000" pitchFamily="2" charset="0"/>
            </a:rPr>
            <a:t>la novità</a:t>
          </a:r>
          <a:endParaRPr lang="it-IT" sz="2800" dirty="0">
            <a:latin typeface="AR ESSENCE" panose="02000000000000000000" pitchFamily="2" charset="0"/>
          </a:endParaRPr>
        </a:p>
      </dgm:t>
    </dgm:pt>
    <dgm:pt modelId="{018E8804-035B-4B46-8B67-F2422B2432E9}" type="parTrans" cxnId="{50EB3A71-B864-4984-B52F-5EC36D80B7E6}">
      <dgm:prSet>
        <dgm:style>
          <a:lnRef idx="3">
            <a:schemeClr val="lt1"/>
          </a:lnRef>
          <a:fillRef idx="1">
            <a:schemeClr val="accent5"/>
          </a:fillRef>
          <a:effectRef idx="1">
            <a:schemeClr val="accent5"/>
          </a:effectRef>
          <a:fontRef idx="minor">
            <a:schemeClr val="lt1"/>
          </a:fontRef>
        </dgm:style>
      </dgm:prSet>
      <dgm:spPr/>
      <dgm:t>
        <a:bodyPr/>
        <a:lstStyle/>
        <a:p>
          <a:endParaRPr lang="it-IT"/>
        </a:p>
      </dgm:t>
    </dgm:pt>
    <dgm:pt modelId="{152CDF23-509F-4090-8231-C99CC7EDE987}" type="sibTrans" cxnId="{50EB3A71-B864-4984-B52F-5EC36D80B7E6}">
      <dgm:prSet/>
      <dgm:spPr/>
      <dgm:t>
        <a:bodyPr/>
        <a:lstStyle/>
        <a:p>
          <a:endParaRPr lang="it-IT"/>
        </a:p>
      </dgm:t>
    </dgm:pt>
    <dgm:pt modelId="{7D4C30DD-F82D-495C-B0CF-7532AF106489}">
      <dgm:prSet custT="1"/>
      <dgm:spPr/>
      <dgm:t>
        <a:bodyPr/>
        <a:lstStyle/>
        <a:p>
          <a:r>
            <a:rPr lang="it-IT" sz="2800" dirty="0">
              <a:latin typeface="AR ESSENCE" panose="02000000000000000000" pitchFamily="2" charset="0"/>
            </a:rPr>
            <a:t>l’AMBIENTAZIONE: </a:t>
          </a:r>
        </a:p>
        <a:p>
          <a:r>
            <a:rPr lang="it-IT" sz="2800" i="1" dirty="0">
              <a:latin typeface="AR ESSENCE" panose="02000000000000000000" pitchFamily="2" charset="0"/>
            </a:rPr>
            <a:t>la cucina</a:t>
          </a:r>
          <a:endParaRPr lang="it-IT" sz="2800" dirty="0">
            <a:latin typeface="AR ESSENCE" panose="02000000000000000000" pitchFamily="2" charset="0"/>
          </a:endParaRPr>
        </a:p>
      </dgm:t>
    </dgm:pt>
    <dgm:pt modelId="{57EF5905-9BD9-4311-A9BB-C82DE8765643}" type="parTrans" cxnId="{7B7712AD-8B75-4751-8CD1-0C33FA9A5599}">
      <dgm:prSet>
        <dgm:style>
          <a:lnRef idx="3">
            <a:schemeClr val="lt1"/>
          </a:lnRef>
          <a:fillRef idx="1">
            <a:schemeClr val="accent6"/>
          </a:fillRef>
          <a:effectRef idx="1">
            <a:schemeClr val="accent6"/>
          </a:effectRef>
          <a:fontRef idx="minor">
            <a:schemeClr val="lt1"/>
          </a:fontRef>
        </dgm:style>
      </dgm:prSet>
      <dgm:spPr/>
      <dgm:t>
        <a:bodyPr/>
        <a:lstStyle/>
        <a:p>
          <a:endParaRPr lang="it-IT"/>
        </a:p>
      </dgm:t>
    </dgm:pt>
    <dgm:pt modelId="{BC1331F9-6D5D-4303-9722-B926111AA615}" type="sibTrans" cxnId="{7B7712AD-8B75-4751-8CD1-0C33FA9A5599}">
      <dgm:prSet/>
      <dgm:spPr/>
      <dgm:t>
        <a:bodyPr/>
        <a:lstStyle/>
        <a:p>
          <a:endParaRPr lang="it-IT"/>
        </a:p>
      </dgm:t>
    </dgm:pt>
    <dgm:pt modelId="{DE4810AD-5504-4920-ABD2-9629B346D182}">
      <dgm:prSet/>
      <dgm:spPr/>
      <dgm:t>
        <a:bodyPr/>
        <a:lstStyle/>
        <a:p>
          <a:r>
            <a:rPr lang="it-IT" dirty="0">
              <a:latin typeface="AR ESSENCE" panose="02000000000000000000" pitchFamily="2" charset="0"/>
            </a:rPr>
            <a:t>la DOMANDA DI VITA: </a:t>
          </a:r>
        </a:p>
        <a:p>
          <a:r>
            <a:rPr lang="it-IT" i="1" dirty="0" smtClean="0">
              <a:latin typeface="AR ESSENCE" panose="02000000000000000000" pitchFamily="2" charset="0"/>
            </a:rPr>
            <a:t>autenticità/originalità</a:t>
          </a:r>
          <a:endParaRPr lang="it-IT" dirty="0">
            <a:latin typeface="AR ESSENCE" panose="02000000000000000000" pitchFamily="2" charset="0"/>
          </a:endParaRPr>
        </a:p>
      </dgm:t>
    </dgm:pt>
    <dgm:pt modelId="{39F87CBB-9071-4A05-AAC6-FDA635FDA3C6}" type="parTrans" cxnId="{F9444832-46F5-40B6-B3C7-C9C1F940F037}">
      <dgm:prSet/>
      <dgm:spPr>
        <a:ln w="19050">
          <a:solidFill>
            <a:schemeClr val="bg1"/>
          </a:solidFill>
        </a:ln>
      </dgm:spPr>
      <dgm:t>
        <a:bodyPr/>
        <a:lstStyle/>
        <a:p>
          <a:endParaRPr lang="it-IT"/>
        </a:p>
      </dgm:t>
    </dgm:pt>
    <dgm:pt modelId="{D4E87C77-12A0-4883-8FDB-33FA56CE2095}" type="sibTrans" cxnId="{F9444832-46F5-40B6-B3C7-C9C1F940F037}">
      <dgm:prSet/>
      <dgm:spPr/>
      <dgm:t>
        <a:bodyPr/>
        <a:lstStyle/>
        <a:p>
          <a:endParaRPr lang="it-IT"/>
        </a:p>
      </dgm:t>
    </dgm:pt>
    <dgm:pt modelId="{D4DEEEA5-6419-4562-8148-2C874E60C01C}" type="pres">
      <dgm:prSet presAssocID="{545FC500-9A05-4026-AEDB-4AE863397995}" presName="cycle" presStyleCnt="0">
        <dgm:presLayoutVars>
          <dgm:chMax val="1"/>
          <dgm:dir/>
          <dgm:animLvl val="ctr"/>
          <dgm:resizeHandles val="exact"/>
        </dgm:presLayoutVars>
      </dgm:prSet>
      <dgm:spPr/>
      <dgm:t>
        <a:bodyPr/>
        <a:lstStyle/>
        <a:p>
          <a:endParaRPr lang="it-IT"/>
        </a:p>
      </dgm:t>
    </dgm:pt>
    <dgm:pt modelId="{5D6D06AD-1256-4B29-943A-59C27760704F}" type="pres">
      <dgm:prSet presAssocID="{B69AEC2C-27A2-48FF-B9F3-BEDB35BFB51C}" presName="centerShape" presStyleLbl="node0" presStyleIdx="0" presStyleCnt="1"/>
      <dgm:spPr/>
      <dgm:t>
        <a:bodyPr/>
        <a:lstStyle/>
        <a:p>
          <a:endParaRPr lang="it-IT"/>
        </a:p>
      </dgm:t>
    </dgm:pt>
    <dgm:pt modelId="{78B89619-260A-4CB5-89A9-C41F97140720}" type="pres">
      <dgm:prSet presAssocID="{018E8804-035B-4B46-8B67-F2422B2432E9}" presName="parTrans" presStyleLbl="bgSibTrans2D1" presStyleIdx="0" presStyleCnt="3" custAng="876356" custFlipVert="1" custFlipHor="1" custScaleX="43121" custScaleY="61131" custLinFactNeighborX="26784" custLinFactNeighborY="51235"/>
      <dgm:spPr/>
      <dgm:t>
        <a:bodyPr/>
        <a:lstStyle/>
        <a:p>
          <a:endParaRPr lang="it-IT"/>
        </a:p>
      </dgm:t>
    </dgm:pt>
    <dgm:pt modelId="{27B5E18B-DB9B-49FE-9AA6-79C926CF91C5}" type="pres">
      <dgm:prSet presAssocID="{F940CE55-0823-462E-97E2-BF1AAB33D16D}" presName="node" presStyleLbl="node1" presStyleIdx="0" presStyleCnt="3" custScaleY="54503" custRadScaleRad="109565" custRadScaleInc="-21938">
        <dgm:presLayoutVars>
          <dgm:bulletEnabled val="1"/>
        </dgm:presLayoutVars>
      </dgm:prSet>
      <dgm:spPr/>
      <dgm:t>
        <a:bodyPr/>
        <a:lstStyle/>
        <a:p>
          <a:endParaRPr lang="it-IT"/>
        </a:p>
      </dgm:t>
    </dgm:pt>
    <dgm:pt modelId="{C6930D21-30E7-4A95-992E-25D774634DE9}" type="pres">
      <dgm:prSet presAssocID="{39F87CBB-9071-4A05-AAC6-FDA635FDA3C6}" presName="parTrans" presStyleLbl="bgSibTrans2D1" presStyleIdx="1" presStyleCnt="3" custAng="10800000" custFlipHor="1" custScaleX="50706" custScaleY="62945" custLinFactNeighborX="-515" custLinFactNeighborY="54004"/>
      <dgm:spPr/>
      <dgm:t>
        <a:bodyPr/>
        <a:lstStyle/>
        <a:p>
          <a:endParaRPr lang="it-IT"/>
        </a:p>
      </dgm:t>
    </dgm:pt>
    <dgm:pt modelId="{BD3A00EE-8D9F-4E19-85D2-306025CAA310}" type="pres">
      <dgm:prSet presAssocID="{DE4810AD-5504-4920-ABD2-9629B346D182}" presName="node" presStyleLbl="node1" presStyleIdx="1" presStyleCnt="3" custScaleX="124904" custScaleY="67825">
        <dgm:presLayoutVars>
          <dgm:bulletEnabled val="1"/>
        </dgm:presLayoutVars>
      </dgm:prSet>
      <dgm:spPr/>
      <dgm:t>
        <a:bodyPr/>
        <a:lstStyle/>
        <a:p>
          <a:endParaRPr lang="it-IT"/>
        </a:p>
      </dgm:t>
    </dgm:pt>
    <dgm:pt modelId="{5944CF82-F7E6-4314-8C5F-73A5D65E93B1}" type="pres">
      <dgm:prSet presAssocID="{57EF5905-9BD9-4311-A9BB-C82DE8765643}" presName="parTrans" presStyleLbl="bgSibTrans2D1" presStyleIdx="2" presStyleCnt="3" custAng="10470283" custScaleX="33787" custScaleY="53035" custLinFactNeighborX="-31364" custLinFactNeighborY="69236"/>
      <dgm:spPr/>
      <dgm:t>
        <a:bodyPr/>
        <a:lstStyle/>
        <a:p>
          <a:endParaRPr lang="it-IT"/>
        </a:p>
      </dgm:t>
    </dgm:pt>
    <dgm:pt modelId="{3A9E6BD2-5521-4416-910C-E6468ADD5472}" type="pres">
      <dgm:prSet presAssocID="{7D4C30DD-F82D-495C-B0CF-7532AF106489}" presName="node" presStyleLbl="node1" presStyleIdx="2" presStyleCnt="3" custScaleX="115960" custScaleY="83136" custRadScaleRad="109300" custRadScaleInc="27772">
        <dgm:presLayoutVars>
          <dgm:bulletEnabled val="1"/>
        </dgm:presLayoutVars>
      </dgm:prSet>
      <dgm:spPr/>
      <dgm:t>
        <a:bodyPr/>
        <a:lstStyle/>
        <a:p>
          <a:endParaRPr lang="it-IT"/>
        </a:p>
      </dgm:t>
    </dgm:pt>
  </dgm:ptLst>
  <dgm:cxnLst>
    <dgm:cxn modelId="{BB4712CD-A986-464A-A263-18856C3F8431}" srcId="{545FC500-9A05-4026-AEDB-4AE863397995}" destId="{B69AEC2C-27A2-48FF-B9F3-BEDB35BFB51C}" srcOrd="0" destOrd="0" parTransId="{DA26242C-0989-4026-92B5-10974F12696C}" sibTransId="{440EEC1F-B7D8-4606-B445-7FC46AF2E3C2}"/>
    <dgm:cxn modelId="{7B7712AD-8B75-4751-8CD1-0C33FA9A5599}" srcId="{B69AEC2C-27A2-48FF-B9F3-BEDB35BFB51C}" destId="{7D4C30DD-F82D-495C-B0CF-7532AF106489}" srcOrd="2" destOrd="0" parTransId="{57EF5905-9BD9-4311-A9BB-C82DE8765643}" sibTransId="{BC1331F9-6D5D-4303-9722-B926111AA615}"/>
    <dgm:cxn modelId="{C9C571B9-3C91-4232-AEEC-9A0B0E5B19AA}" type="presOf" srcId="{DE4810AD-5504-4920-ABD2-9629B346D182}" destId="{BD3A00EE-8D9F-4E19-85D2-306025CAA310}" srcOrd="0" destOrd="0" presId="urn:microsoft.com/office/officeart/2005/8/layout/radial4"/>
    <dgm:cxn modelId="{28EC78CC-F41F-4B54-88AC-9217FA5B3D9F}" type="presOf" srcId="{57EF5905-9BD9-4311-A9BB-C82DE8765643}" destId="{5944CF82-F7E6-4314-8C5F-73A5D65E93B1}" srcOrd="0" destOrd="0" presId="urn:microsoft.com/office/officeart/2005/8/layout/radial4"/>
    <dgm:cxn modelId="{4DDEE5DB-4F81-4006-9D3E-8758E260C437}" type="presOf" srcId="{545FC500-9A05-4026-AEDB-4AE863397995}" destId="{D4DEEEA5-6419-4562-8148-2C874E60C01C}" srcOrd="0" destOrd="0" presId="urn:microsoft.com/office/officeart/2005/8/layout/radial4"/>
    <dgm:cxn modelId="{F9444832-46F5-40B6-B3C7-C9C1F940F037}" srcId="{B69AEC2C-27A2-48FF-B9F3-BEDB35BFB51C}" destId="{DE4810AD-5504-4920-ABD2-9629B346D182}" srcOrd="1" destOrd="0" parTransId="{39F87CBB-9071-4A05-AAC6-FDA635FDA3C6}" sibTransId="{D4E87C77-12A0-4883-8FDB-33FA56CE2095}"/>
    <dgm:cxn modelId="{32702C97-35C5-4BC2-8477-AD6FB7E3DF79}" type="presOf" srcId="{018E8804-035B-4B46-8B67-F2422B2432E9}" destId="{78B89619-260A-4CB5-89A9-C41F97140720}" srcOrd="0" destOrd="0" presId="urn:microsoft.com/office/officeart/2005/8/layout/radial4"/>
    <dgm:cxn modelId="{50EB3A71-B864-4984-B52F-5EC36D80B7E6}" srcId="{B69AEC2C-27A2-48FF-B9F3-BEDB35BFB51C}" destId="{F940CE55-0823-462E-97E2-BF1AAB33D16D}" srcOrd="0" destOrd="0" parTransId="{018E8804-035B-4B46-8B67-F2422B2432E9}" sibTransId="{152CDF23-509F-4090-8231-C99CC7EDE987}"/>
    <dgm:cxn modelId="{E1771E05-799C-434F-B8E3-82411A864DA1}" type="presOf" srcId="{B69AEC2C-27A2-48FF-B9F3-BEDB35BFB51C}" destId="{5D6D06AD-1256-4B29-943A-59C27760704F}" srcOrd="0" destOrd="0" presId="urn:microsoft.com/office/officeart/2005/8/layout/radial4"/>
    <dgm:cxn modelId="{C2667458-ED46-43F7-B495-6502C6AC1976}" type="presOf" srcId="{F940CE55-0823-462E-97E2-BF1AAB33D16D}" destId="{27B5E18B-DB9B-49FE-9AA6-79C926CF91C5}" srcOrd="0" destOrd="0" presId="urn:microsoft.com/office/officeart/2005/8/layout/radial4"/>
    <dgm:cxn modelId="{216C061C-0DBF-4E6C-AACA-181CF2D1BBEC}" type="presOf" srcId="{7D4C30DD-F82D-495C-B0CF-7532AF106489}" destId="{3A9E6BD2-5521-4416-910C-E6468ADD5472}" srcOrd="0" destOrd="0" presId="urn:microsoft.com/office/officeart/2005/8/layout/radial4"/>
    <dgm:cxn modelId="{99F5D537-BD6C-4FC1-B8F9-20556710F1EB}" type="presOf" srcId="{39F87CBB-9071-4A05-AAC6-FDA635FDA3C6}" destId="{C6930D21-30E7-4A95-992E-25D774634DE9}" srcOrd="0" destOrd="0" presId="urn:microsoft.com/office/officeart/2005/8/layout/radial4"/>
    <dgm:cxn modelId="{625FA347-0319-4F5E-84A0-42A402EAB250}" type="presParOf" srcId="{D4DEEEA5-6419-4562-8148-2C874E60C01C}" destId="{5D6D06AD-1256-4B29-943A-59C27760704F}" srcOrd="0" destOrd="0" presId="urn:microsoft.com/office/officeart/2005/8/layout/radial4"/>
    <dgm:cxn modelId="{A748FBE3-420F-490B-BB5E-8378432A7EED}" type="presParOf" srcId="{D4DEEEA5-6419-4562-8148-2C874E60C01C}" destId="{78B89619-260A-4CB5-89A9-C41F97140720}" srcOrd="1" destOrd="0" presId="urn:microsoft.com/office/officeart/2005/8/layout/radial4"/>
    <dgm:cxn modelId="{74271486-594A-4D43-98F8-9F68F8EF85D6}" type="presParOf" srcId="{D4DEEEA5-6419-4562-8148-2C874E60C01C}" destId="{27B5E18B-DB9B-49FE-9AA6-79C926CF91C5}" srcOrd="2" destOrd="0" presId="urn:microsoft.com/office/officeart/2005/8/layout/radial4"/>
    <dgm:cxn modelId="{DE198F4C-F5FD-4B2A-8C6E-54FE0E132DF8}" type="presParOf" srcId="{D4DEEEA5-6419-4562-8148-2C874E60C01C}" destId="{C6930D21-30E7-4A95-992E-25D774634DE9}" srcOrd="3" destOrd="0" presId="urn:microsoft.com/office/officeart/2005/8/layout/radial4"/>
    <dgm:cxn modelId="{4AA3E5C7-0CC9-4B4D-BF52-2E004C981DE6}" type="presParOf" srcId="{D4DEEEA5-6419-4562-8148-2C874E60C01C}" destId="{BD3A00EE-8D9F-4E19-85D2-306025CAA310}" srcOrd="4" destOrd="0" presId="urn:microsoft.com/office/officeart/2005/8/layout/radial4"/>
    <dgm:cxn modelId="{37AB826B-3A8C-4BE9-8B41-71345DAB0AEF}" type="presParOf" srcId="{D4DEEEA5-6419-4562-8148-2C874E60C01C}" destId="{5944CF82-F7E6-4314-8C5F-73A5D65E93B1}" srcOrd="5" destOrd="0" presId="urn:microsoft.com/office/officeart/2005/8/layout/radial4"/>
    <dgm:cxn modelId="{11E7048D-D7ED-495C-A414-BF797962C37B}" type="presParOf" srcId="{D4DEEEA5-6419-4562-8148-2C874E60C01C}" destId="{3A9E6BD2-5521-4416-910C-E6468ADD5472}"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AB07D3-E121-4110-8308-7BF265772554}" type="doc">
      <dgm:prSet loTypeId="urn:microsoft.com/office/officeart/2005/8/layout/list1" loCatId="list" qsTypeId="urn:microsoft.com/office/officeart/2005/8/quickstyle/simple1" qsCatId="simple" csTypeId="urn:microsoft.com/office/officeart/2005/8/colors/accent4_1" csCatId="accent4" phldr="1"/>
      <dgm:spPr/>
      <dgm:t>
        <a:bodyPr/>
        <a:lstStyle/>
        <a:p>
          <a:endParaRPr lang="it-IT"/>
        </a:p>
      </dgm:t>
    </dgm:pt>
    <dgm:pt modelId="{B34C1797-A377-4788-BB7C-994524DFDC9F}">
      <dgm:prSet phldrT="[Testo]" custT="1"/>
      <dgm:spPr/>
      <dgm:t>
        <a:bodyPr/>
        <a:lstStyle/>
        <a:p>
          <a:r>
            <a:rPr lang="it-IT" sz="3200" dirty="0">
              <a:latin typeface="AR JULIAN" panose="02000000000000000000" pitchFamily="2" charset="0"/>
            </a:rPr>
            <a:t>STUPORE</a:t>
          </a:r>
        </a:p>
      </dgm:t>
    </dgm:pt>
    <dgm:pt modelId="{4DC5A592-F6BE-49AB-B5E9-E7A1FFF3A932}" type="parTrans" cxnId="{F0AADA5E-FD27-4786-A4D4-90FD584A5B11}">
      <dgm:prSet/>
      <dgm:spPr/>
      <dgm:t>
        <a:bodyPr/>
        <a:lstStyle/>
        <a:p>
          <a:endParaRPr lang="it-IT"/>
        </a:p>
      </dgm:t>
    </dgm:pt>
    <dgm:pt modelId="{AFE3CA17-1EED-4A95-A849-1F6E7E8EC791}" type="sibTrans" cxnId="{F0AADA5E-FD27-4786-A4D4-90FD584A5B11}">
      <dgm:prSet/>
      <dgm:spPr/>
      <dgm:t>
        <a:bodyPr/>
        <a:lstStyle/>
        <a:p>
          <a:endParaRPr lang="it-IT"/>
        </a:p>
      </dgm:t>
    </dgm:pt>
    <dgm:pt modelId="{CC3A9B9D-8A61-4F6F-85F8-40C9D554E299}">
      <dgm:prSet phldrT="[Testo]" custT="1"/>
      <dgm:spPr/>
      <dgm:t>
        <a:bodyPr/>
        <a:lstStyle/>
        <a:p>
          <a:r>
            <a:rPr lang="it-IT" sz="3200" kern="1200" dirty="0">
              <a:solidFill>
                <a:prstClr val="black">
                  <a:hueOff val="0"/>
                  <a:satOff val="0"/>
                  <a:lumOff val="0"/>
                  <a:alphaOff val="0"/>
                </a:prstClr>
              </a:solidFill>
              <a:latin typeface="AR JULIAN" panose="02000000000000000000" pitchFamily="2" charset="0"/>
              <a:ea typeface="+mn-ea"/>
              <a:cs typeface="+mn-cs"/>
            </a:rPr>
            <a:t>DISCERNIMENTO</a:t>
          </a:r>
        </a:p>
      </dgm:t>
    </dgm:pt>
    <dgm:pt modelId="{0D258808-64C4-4133-90E6-B2C19F7BC30A}" type="parTrans" cxnId="{B051873C-B3F2-4A93-87B1-B9265DE9F9CA}">
      <dgm:prSet/>
      <dgm:spPr/>
      <dgm:t>
        <a:bodyPr/>
        <a:lstStyle/>
        <a:p>
          <a:endParaRPr lang="it-IT"/>
        </a:p>
      </dgm:t>
    </dgm:pt>
    <dgm:pt modelId="{146A2C12-FF26-41E4-94D7-AD1BECC76EF5}" type="sibTrans" cxnId="{B051873C-B3F2-4A93-87B1-B9265DE9F9CA}">
      <dgm:prSet/>
      <dgm:spPr/>
      <dgm:t>
        <a:bodyPr/>
        <a:lstStyle/>
        <a:p>
          <a:endParaRPr lang="it-IT"/>
        </a:p>
      </dgm:t>
    </dgm:pt>
    <dgm:pt modelId="{4954F5AE-0617-409F-AF60-2CF11B7245FE}">
      <dgm:prSet phldrT="[Testo]" custT="1"/>
      <dgm:spPr/>
      <dgm:t>
        <a:bodyPr/>
        <a:lstStyle/>
        <a:p>
          <a:r>
            <a:rPr lang="it-IT" sz="3200" kern="1200" dirty="0">
              <a:solidFill>
                <a:prstClr val="black">
                  <a:hueOff val="0"/>
                  <a:satOff val="0"/>
                  <a:lumOff val="0"/>
                  <a:alphaOff val="0"/>
                </a:prstClr>
              </a:solidFill>
              <a:latin typeface="AR JULIAN" panose="02000000000000000000" pitchFamily="2" charset="0"/>
              <a:ea typeface="+mn-ea"/>
              <a:cs typeface="+mn-cs"/>
            </a:rPr>
            <a:t>GENEROSITA’</a:t>
          </a:r>
        </a:p>
      </dgm:t>
    </dgm:pt>
    <dgm:pt modelId="{E6FDCA12-146A-48E8-A08A-42AEE97A86B3}" type="parTrans" cxnId="{87F99A41-7170-4071-8191-56AABCD46308}">
      <dgm:prSet/>
      <dgm:spPr/>
      <dgm:t>
        <a:bodyPr/>
        <a:lstStyle/>
        <a:p>
          <a:endParaRPr lang="it-IT"/>
        </a:p>
      </dgm:t>
    </dgm:pt>
    <dgm:pt modelId="{B69864EC-2F54-4EA6-A1B8-17EB994FE615}" type="sibTrans" cxnId="{87F99A41-7170-4071-8191-56AABCD46308}">
      <dgm:prSet/>
      <dgm:spPr/>
      <dgm:t>
        <a:bodyPr/>
        <a:lstStyle/>
        <a:p>
          <a:endParaRPr lang="it-IT"/>
        </a:p>
      </dgm:t>
    </dgm:pt>
    <dgm:pt modelId="{F3F8A18C-905F-4C2A-90CC-10E80A4D0368}">
      <dgm:prSet phldrT="[Testo]" custT="1"/>
      <dgm:spPr/>
      <dgm:t>
        <a:bodyPr/>
        <a:lstStyle/>
        <a:p>
          <a:pPr marL="0" lvl="0" indent="0" algn="l" defTabSz="1422400">
            <a:lnSpc>
              <a:spcPct val="90000"/>
            </a:lnSpc>
            <a:spcBef>
              <a:spcPct val="0"/>
            </a:spcBef>
            <a:spcAft>
              <a:spcPct val="35000"/>
            </a:spcAft>
            <a:buNone/>
          </a:pPr>
          <a:r>
            <a:rPr lang="it-IT" sz="3200" kern="1200" dirty="0">
              <a:solidFill>
                <a:prstClr val="black">
                  <a:hueOff val="0"/>
                  <a:satOff val="0"/>
                  <a:lumOff val="0"/>
                  <a:alphaOff val="0"/>
                </a:prstClr>
              </a:solidFill>
              <a:latin typeface="AR JULIAN" panose="02000000000000000000" pitchFamily="2" charset="0"/>
              <a:ea typeface="+mn-ea"/>
              <a:cs typeface="+mn-cs"/>
            </a:rPr>
            <a:t>RESPONSABILITA’</a:t>
          </a:r>
        </a:p>
      </dgm:t>
    </dgm:pt>
    <dgm:pt modelId="{459F1185-E625-4B8C-B257-1E60AE99647A}" type="parTrans" cxnId="{02778749-B8CA-42CE-AB40-0301E336413C}">
      <dgm:prSet/>
      <dgm:spPr/>
    </dgm:pt>
    <dgm:pt modelId="{BA33E093-B5A1-4211-8793-1779D5523F98}" type="sibTrans" cxnId="{02778749-B8CA-42CE-AB40-0301E336413C}">
      <dgm:prSet/>
      <dgm:spPr/>
    </dgm:pt>
    <dgm:pt modelId="{6ACB6C7D-4CEE-422E-BDE9-0638FDA9BD3B}" type="pres">
      <dgm:prSet presAssocID="{71AB07D3-E121-4110-8308-7BF265772554}" presName="linear" presStyleCnt="0">
        <dgm:presLayoutVars>
          <dgm:dir/>
          <dgm:animLvl val="lvl"/>
          <dgm:resizeHandles val="exact"/>
        </dgm:presLayoutVars>
      </dgm:prSet>
      <dgm:spPr/>
      <dgm:t>
        <a:bodyPr/>
        <a:lstStyle/>
        <a:p>
          <a:endParaRPr lang="it-IT"/>
        </a:p>
      </dgm:t>
    </dgm:pt>
    <dgm:pt modelId="{F7344610-A79B-475D-BCC5-507E8C6B7648}" type="pres">
      <dgm:prSet presAssocID="{B34C1797-A377-4788-BB7C-994524DFDC9F}" presName="parentLin" presStyleCnt="0"/>
      <dgm:spPr/>
    </dgm:pt>
    <dgm:pt modelId="{C346CFEA-DDE9-486D-95A1-79B197EBF211}" type="pres">
      <dgm:prSet presAssocID="{B34C1797-A377-4788-BB7C-994524DFDC9F}" presName="parentLeftMargin" presStyleLbl="node1" presStyleIdx="0" presStyleCnt="4"/>
      <dgm:spPr/>
      <dgm:t>
        <a:bodyPr/>
        <a:lstStyle/>
        <a:p>
          <a:endParaRPr lang="it-IT"/>
        </a:p>
      </dgm:t>
    </dgm:pt>
    <dgm:pt modelId="{A2907D56-2B1A-415F-866D-FCBB9B682575}" type="pres">
      <dgm:prSet presAssocID="{B34C1797-A377-4788-BB7C-994524DFDC9F}" presName="parentText" presStyleLbl="node1" presStyleIdx="0" presStyleCnt="4">
        <dgm:presLayoutVars>
          <dgm:chMax val="0"/>
          <dgm:bulletEnabled val="1"/>
        </dgm:presLayoutVars>
      </dgm:prSet>
      <dgm:spPr/>
      <dgm:t>
        <a:bodyPr/>
        <a:lstStyle/>
        <a:p>
          <a:endParaRPr lang="it-IT"/>
        </a:p>
      </dgm:t>
    </dgm:pt>
    <dgm:pt modelId="{D5188E79-5D35-41B2-AC8B-39091B9AD2BC}" type="pres">
      <dgm:prSet presAssocID="{B34C1797-A377-4788-BB7C-994524DFDC9F}" presName="negativeSpace" presStyleCnt="0"/>
      <dgm:spPr/>
    </dgm:pt>
    <dgm:pt modelId="{A48670E8-A372-447E-B1DA-7709DDB522EC}" type="pres">
      <dgm:prSet presAssocID="{B34C1797-A377-4788-BB7C-994524DFDC9F}" presName="childText" presStyleLbl="conFgAcc1" presStyleIdx="0" presStyleCnt="4">
        <dgm:presLayoutVars>
          <dgm:bulletEnabled val="1"/>
        </dgm:presLayoutVars>
      </dgm:prSet>
      <dgm:spPr/>
    </dgm:pt>
    <dgm:pt modelId="{97723066-15DA-4FC1-A6FF-17A61F58DA52}" type="pres">
      <dgm:prSet presAssocID="{AFE3CA17-1EED-4A95-A849-1F6E7E8EC791}" presName="spaceBetweenRectangles" presStyleCnt="0"/>
      <dgm:spPr/>
    </dgm:pt>
    <dgm:pt modelId="{3BFE7001-FFA6-4B05-8651-40E4F5F9239A}" type="pres">
      <dgm:prSet presAssocID="{CC3A9B9D-8A61-4F6F-85F8-40C9D554E299}" presName="parentLin" presStyleCnt="0"/>
      <dgm:spPr/>
    </dgm:pt>
    <dgm:pt modelId="{D6FE2121-842D-4447-A1E6-4C3785D0FE3E}" type="pres">
      <dgm:prSet presAssocID="{CC3A9B9D-8A61-4F6F-85F8-40C9D554E299}" presName="parentLeftMargin" presStyleLbl="node1" presStyleIdx="0" presStyleCnt="4"/>
      <dgm:spPr/>
      <dgm:t>
        <a:bodyPr/>
        <a:lstStyle/>
        <a:p>
          <a:endParaRPr lang="it-IT"/>
        </a:p>
      </dgm:t>
    </dgm:pt>
    <dgm:pt modelId="{7C4D04DD-1A1D-49DA-A7C1-F0F0F67EED98}" type="pres">
      <dgm:prSet presAssocID="{CC3A9B9D-8A61-4F6F-85F8-40C9D554E299}" presName="parentText" presStyleLbl="node1" presStyleIdx="1" presStyleCnt="4">
        <dgm:presLayoutVars>
          <dgm:chMax val="0"/>
          <dgm:bulletEnabled val="1"/>
        </dgm:presLayoutVars>
      </dgm:prSet>
      <dgm:spPr/>
      <dgm:t>
        <a:bodyPr/>
        <a:lstStyle/>
        <a:p>
          <a:endParaRPr lang="it-IT"/>
        </a:p>
      </dgm:t>
    </dgm:pt>
    <dgm:pt modelId="{91A4BCB9-CE4C-439D-8612-7227EDEEE208}" type="pres">
      <dgm:prSet presAssocID="{CC3A9B9D-8A61-4F6F-85F8-40C9D554E299}" presName="negativeSpace" presStyleCnt="0"/>
      <dgm:spPr/>
    </dgm:pt>
    <dgm:pt modelId="{0F6BCC20-3FBF-4986-978C-F2123672A36C}" type="pres">
      <dgm:prSet presAssocID="{CC3A9B9D-8A61-4F6F-85F8-40C9D554E299}" presName="childText" presStyleLbl="conFgAcc1" presStyleIdx="1" presStyleCnt="4">
        <dgm:presLayoutVars>
          <dgm:bulletEnabled val="1"/>
        </dgm:presLayoutVars>
      </dgm:prSet>
      <dgm:spPr/>
    </dgm:pt>
    <dgm:pt modelId="{9AF37099-F825-4E81-AF01-323468DED4AA}" type="pres">
      <dgm:prSet presAssocID="{146A2C12-FF26-41E4-94D7-AD1BECC76EF5}" presName="spaceBetweenRectangles" presStyleCnt="0"/>
      <dgm:spPr/>
    </dgm:pt>
    <dgm:pt modelId="{6B3EBC2B-7340-4BA6-BEBA-7ECDC42BD258}" type="pres">
      <dgm:prSet presAssocID="{4954F5AE-0617-409F-AF60-2CF11B7245FE}" presName="parentLin" presStyleCnt="0"/>
      <dgm:spPr/>
    </dgm:pt>
    <dgm:pt modelId="{1AAFE0DB-DB70-4EF4-B809-1EDF668957A4}" type="pres">
      <dgm:prSet presAssocID="{4954F5AE-0617-409F-AF60-2CF11B7245FE}" presName="parentLeftMargin" presStyleLbl="node1" presStyleIdx="1" presStyleCnt="4"/>
      <dgm:spPr/>
      <dgm:t>
        <a:bodyPr/>
        <a:lstStyle/>
        <a:p>
          <a:endParaRPr lang="it-IT"/>
        </a:p>
      </dgm:t>
    </dgm:pt>
    <dgm:pt modelId="{B39EE9A9-85C3-455C-90F5-51E6F7261625}" type="pres">
      <dgm:prSet presAssocID="{4954F5AE-0617-409F-AF60-2CF11B7245FE}" presName="parentText" presStyleLbl="node1" presStyleIdx="2" presStyleCnt="4">
        <dgm:presLayoutVars>
          <dgm:chMax val="0"/>
          <dgm:bulletEnabled val="1"/>
        </dgm:presLayoutVars>
      </dgm:prSet>
      <dgm:spPr/>
      <dgm:t>
        <a:bodyPr/>
        <a:lstStyle/>
        <a:p>
          <a:endParaRPr lang="it-IT"/>
        </a:p>
      </dgm:t>
    </dgm:pt>
    <dgm:pt modelId="{F820EE25-A75B-4697-A3EF-236D3C9F4CCA}" type="pres">
      <dgm:prSet presAssocID="{4954F5AE-0617-409F-AF60-2CF11B7245FE}" presName="negativeSpace" presStyleCnt="0"/>
      <dgm:spPr/>
    </dgm:pt>
    <dgm:pt modelId="{E63DB58D-D886-41E2-9BC1-CE2940C1494E}" type="pres">
      <dgm:prSet presAssocID="{4954F5AE-0617-409F-AF60-2CF11B7245FE}" presName="childText" presStyleLbl="conFgAcc1" presStyleIdx="2" presStyleCnt="4">
        <dgm:presLayoutVars>
          <dgm:bulletEnabled val="1"/>
        </dgm:presLayoutVars>
      </dgm:prSet>
      <dgm:spPr/>
    </dgm:pt>
    <dgm:pt modelId="{2C880360-5A90-4B2D-B6AE-956D87384B3A}" type="pres">
      <dgm:prSet presAssocID="{B69864EC-2F54-4EA6-A1B8-17EB994FE615}" presName="spaceBetweenRectangles" presStyleCnt="0"/>
      <dgm:spPr/>
    </dgm:pt>
    <dgm:pt modelId="{7585874E-224E-4B04-90C5-89F0F5FBB80E}" type="pres">
      <dgm:prSet presAssocID="{F3F8A18C-905F-4C2A-90CC-10E80A4D0368}" presName="parentLin" presStyleCnt="0"/>
      <dgm:spPr/>
    </dgm:pt>
    <dgm:pt modelId="{832F1525-DC54-4DF1-9FF4-1C05C151A6CF}" type="pres">
      <dgm:prSet presAssocID="{F3F8A18C-905F-4C2A-90CC-10E80A4D0368}" presName="parentLeftMargin" presStyleLbl="node1" presStyleIdx="2" presStyleCnt="4"/>
      <dgm:spPr/>
      <dgm:t>
        <a:bodyPr/>
        <a:lstStyle/>
        <a:p>
          <a:endParaRPr lang="it-IT"/>
        </a:p>
      </dgm:t>
    </dgm:pt>
    <dgm:pt modelId="{43F95460-7B87-4FFD-9113-47E4D3654045}" type="pres">
      <dgm:prSet presAssocID="{F3F8A18C-905F-4C2A-90CC-10E80A4D0368}" presName="parentText" presStyleLbl="node1" presStyleIdx="3" presStyleCnt="4">
        <dgm:presLayoutVars>
          <dgm:chMax val="0"/>
          <dgm:bulletEnabled val="1"/>
        </dgm:presLayoutVars>
      </dgm:prSet>
      <dgm:spPr/>
      <dgm:t>
        <a:bodyPr/>
        <a:lstStyle/>
        <a:p>
          <a:endParaRPr lang="it-IT"/>
        </a:p>
      </dgm:t>
    </dgm:pt>
    <dgm:pt modelId="{6E8EBB0A-C433-414C-9339-168BE93BE206}" type="pres">
      <dgm:prSet presAssocID="{F3F8A18C-905F-4C2A-90CC-10E80A4D0368}" presName="negativeSpace" presStyleCnt="0"/>
      <dgm:spPr/>
    </dgm:pt>
    <dgm:pt modelId="{71077D07-5774-41B6-951A-7F77546DBE88}" type="pres">
      <dgm:prSet presAssocID="{F3F8A18C-905F-4C2A-90CC-10E80A4D0368}" presName="childText" presStyleLbl="conFgAcc1" presStyleIdx="3" presStyleCnt="4">
        <dgm:presLayoutVars>
          <dgm:bulletEnabled val="1"/>
        </dgm:presLayoutVars>
      </dgm:prSet>
      <dgm:spPr/>
    </dgm:pt>
  </dgm:ptLst>
  <dgm:cxnLst>
    <dgm:cxn modelId="{02778749-B8CA-42CE-AB40-0301E336413C}" srcId="{71AB07D3-E121-4110-8308-7BF265772554}" destId="{F3F8A18C-905F-4C2A-90CC-10E80A4D0368}" srcOrd="3" destOrd="0" parTransId="{459F1185-E625-4B8C-B257-1E60AE99647A}" sibTransId="{BA33E093-B5A1-4211-8793-1779D5523F98}"/>
    <dgm:cxn modelId="{1BF403F0-D7BF-4BB0-9DEC-A45AFE2E7284}" type="presOf" srcId="{B34C1797-A377-4788-BB7C-994524DFDC9F}" destId="{C346CFEA-DDE9-486D-95A1-79B197EBF211}" srcOrd="0" destOrd="0" presId="urn:microsoft.com/office/officeart/2005/8/layout/list1"/>
    <dgm:cxn modelId="{707C772A-441D-4254-81DF-1131E5E48527}" type="presOf" srcId="{B34C1797-A377-4788-BB7C-994524DFDC9F}" destId="{A2907D56-2B1A-415F-866D-FCBB9B682575}" srcOrd="1" destOrd="0" presId="urn:microsoft.com/office/officeart/2005/8/layout/list1"/>
    <dgm:cxn modelId="{F0AADA5E-FD27-4786-A4D4-90FD584A5B11}" srcId="{71AB07D3-E121-4110-8308-7BF265772554}" destId="{B34C1797-A377-4788-BB7C-994524DFDC9F}" srcOrd="0" destOrd="0" parTransId="{4DC5A592-F6BE-49AB-B5E9-E7A1FFF3A932}" sibTransId="{AFE3CA17-1EED-4A95-A849-1F6E7E8EC791}"/>
    <dgm:cxn modelId="{7E8A2B24-3DC7-4842-A1D1-44F286ABABF6}" type="presOf" srcId="{71AB07D3-E121-4110-8308-7BF265772554}" destId="{6ACB6C7D-4CEE-422E-BDE9-0638FDA9BD3B}" srcOrd="0" destOrd="0" presId="urn:microsoft.com/office/officeart/2005/8/layout/list1"/>
    <dgm:cxn modelId="{87F99A41-7170-4071-8191-56AABCD46308}" srcId="{71AB07D3-E121-4110-8308-7BF265772554}" destId="{4954F5AE-0617-409F-AF60-2CF11B7245FE}" srcOrd="2" destOrd="0" parTransId="{E6FDCA12-146A-48E8-A08A-42AEE97A86B3}" sibTransId="{B69864EC-2F54-4EA6-A1B8-17EB994FE615}"/>
    <dgm:cxn modelId="{2EB8A2BD-41B8-4502-92F9-312BB0CB796A}" type="presOf" srcId="{CC3A9B9D-8A61-4F6F-85F8-40C9D554E299}" destId="{7C4D04DD-1A1D-49DA-A7C1-F0F0F67EED98}" srcOrd="1" destOrd="0" presId="urn:microsoft.com/office/officeart/2005/8/layout/list1"/>
    <dgm:cxn modelId="{4F731033-FB92-4CE0-B77E-F40728A806A0}" type="presOf" srcId="{4954F5AE-0617-409F-AF60-2CF11B7245FE}" destId="{B39EE9A9-85C3-455C-90F5-51E6F7261625}" srcOrd="1" destOrd="0" presId="urn:microsoft.com/office/officeart/2005/8/layout/list1"/>
    <dgm:cxn modelId="{D415D173-1BC6-40BF-BA35-B34184624BB6}" type="presOf" srcId="{CC3A9B9D-8A61-4F6F-85F8-40C9D554E299}" destId="{D6FE2121-842D-4447-A1E6-4C3785D0FE3E}" srcOrd="0" destOrd="0" presId="urn:microsoft.com/office/officeart/2005/8/layout/list1"/>
    <dgm:cxn modelId="{8A9AC88C-7845-4C9B-894B-5BE27992EDAC}" type="presOf" srcId="{F3F8A18C-905F-4C2A-90CC-10E80A4D0368}" destId="{832F1525-DC54-4DF1-9FF4-1C05C151A6CF}" srcOrd="0" destOrd="0" presId="urn:microsoft.com/office/officeart/2005/8/layout/list1"/>
    <dgm:cxn modelId="{C17F2F27-7527-4653-BCBF-001559B39936}" type="presOf" srcId="{4954F5AE-0617-409F-AF60-2CF11B7245FE}" destId="{1AAFE0DB-DB70-4EF4-B809-1EDF668957A4}" srcOrd="0" destOrd="0" presId="urn:microsoft.com/office/officeart/2005/8/layout/list1"/>
    <dgm:cxn modelId="{15F61472-B347-434F-BFC3-A1072A461E9F}" type="presOf" srcId="{F3F8A18C-905F-4C2A-90CC-10E80A4D0368}" destId="{43F95460-7B87-4FFD-9113-47E4D3654045}" srcOrd="1" destOrd="0" presId="urn:microsoft.com/office/officeart/2005/8/layout/list1"/>
    <dgm:cxn modelId="{B051873C-B3F2-4A93-87B1-B9265DE9F9CA}" srcId="{71AB07D3-E121-4110-8308-7BF265772554}" destId="{CC3A9B9D-8A61-4F6F-85F8-40C9D554E299}" srcOrd="1" destOrd="0" parTransId="{0D258808-64C4-4133-90E6-B2C19F7BC30A}" sibTransId="{146A2C12-FF26-41E4-94D7-AD1BECC76EF5}"/>
    <dgm:cxn modelId="{C907A466-DA61-4FB4-A16C-53DFFB59B9FE}" type="presParOf" srcId="{6ACB6C7D-4CEE-422E-BDE9-0638FDA9BD3B}" destId="{F7344610-A79B-475D-BCC5-507E8C6B7648}" srcOrd="0" destOrd="0" presId="urn:microsoft.com/office/officeart/2005/8/layout/list1"/>
    <dgm:cxn modelId="{22DB10DE-F5FD-4CF5-8132-ED32FC67EC6E}" type="presParOf" srcId="{F7344610-A79B-475D-BCC5-507E8C6B7648}" destId="{C346CFEA-DDE9-486D-95A1-79B197EBF211}" srcOrd="0" destOrd="0" presId="urn:microsoft.com/office/officeart/2005/8/layout/list1"/>
    <dgm:cxn modelId="{04D98667-6318-40F5-B679-7E6AB41C1B63}" type="presParOf" srcId="{F7344610-A79B-475D-BCC5-507E8C6B7648}" destId="{A2907D56-2B1A-415F-866D-FCBB9B682575}" srcOrd="1" destOrd="0" presId="urn:microsoft.com/office/officeart/2005/8/layout/list1"/>
    <dgm:cxn modelId="{6E670FD3-02E4-4B04-9EE2-E63932B8F678}" type="presParOf" srcId="{6ACB6C7D-4CEE-422E-BDE9-0638FDA9BD3B}" destId="{D5188E79-5D35-41B2-AC8B-39091B9AD2BC}" srcOrd="1" destOrd="0" presId="urn:microsoft.com/office/officeart/2005/8/layout/list1"/>
    <dgm:cxn modelId="{E9B71374-6973-45F9-88A3-89B13E4BF8AA}" type="presParOf" srcId="{6ACB6C7D-4CEE-422E-BDE9-0638FDA9BD3B}" destId="{A48670E8-A372-447E-B1DA-7709DDB522EC}" srcOrd="2" destOrd="0" presId="urn:microsoft.com/office/officeart/2005/8/layout/list1"/>
    <dgm:cxn modelId="{355F6F06-8068-4621-9BD6-69CDE4D0A54F}" type="presParOf" srcId="{6ACB6C7D-4CEE-422E-BDE9-0638FDA9BD3B}" destId="{97723066-15DA-4FC1-A6FF-17A61F58DA52}" srcOrd="3" destOrd="0" presId="urn:microsoft.com/office/officeart/2005/8/layout/list1"/>
    <dgm:cxn modelId="{AC9313E4-633A-41F2-A383-E3098B6A0D3E}" type="presParOf" srcId="{6ACB6C7D-4CEE-422E-BDE9-0638FDA9BD3B}" destId="{3BFE7001-FFA6-4B05-8651-40E4F5F9239A}" srcOrd="4" destOrd="0" presId="urn:microsoft.com/office/officeart/2005/8/layout/list1"/>
    <dgm:cxn modelId="{190397F5-2EBB-4CBC-A0D6-36CE71A92CEB}" type="presParOf" srcId="{3BFE7001-FFA6-4B05-8651-40E4F5F9239A}" destId="{D6FE2121-842D-4447-A1E6-4C3785D0FE3E}" srcOrd="0" destOrd="0" presId="urn:microsoft.com/office/officeart/2005/8/layout/list1"/>
    <dgm:cxn modelId="{4B958F5F-E716-48CA-ABF8-2D42D64FD821}" type="presParOf" srcId="{3BFE7001-FFA6-4B05-8651-40E4F5F9239A}" destId="{7C4D04DD-1A1D-49DA-A7C1-F0F0F67EED98}" srcOrd="1" destOrd="0" presId="urn:microsoft.com/office/officeart/2005/8/layout/list1"/>
    <dgm:cxn modelId="{9E3B3264-37DB-4188-9BEB-2F9F3904A090}" type="presParOf" srcId="{6ACB6C7D-4CEE-422E-BDE9-0638FDA9BD3B}" destId="{91A4BCB9-CE4C-439D-8612-7227EDEEE208}" srcOrd="5" destOrd="0" presId="urn:microsoft.com/office/officeart/2005/8/layout/list1"/>
    <dgm:cxn modelId="{5477C9CD-1409-4296-BF76-E00C9AF3BCDC}" type="presParOf" srcId="{6ACB6C7D-4CEE-422E-BDE9-0638FDA9BD3B}" destId="{0F6BCC20-3FBF-4986-978C-F2123672A36C}" srcOrd="6" destOrd="0" presId="urn:microsoft.com/office/officeart/2005/8/layout/list1"/>
    <dgm:cxn modelId="{827FAA68-F9B7-47F4-92AF-482A420D860C}" type="presParOf" srcId="{6ACB6C7D-4CEE-422E-BDE9-0638FDA9BD3B}" destId="{9AF37099-F825-4E81-AF01-323468DED4AA}" srcOrd="7" destOrd="0" presId="urn:microsoft.com/office/officeart/2005/8/layout/list1"/>
    <dgm:cxn modelId="{19EF3CE6-09A3-45FD-AEC0-8752A5FD1D5E}" type="presParOf" srcId="{6ACB6C7D-4CEE-422E-BDE9-0638FDA9BD3B}" destId="{6B3EBC2B-7340-4BA6-BEBA-7ECDC42BD258}" srcOrd="8" destOrd="0" presId="urn:microsoft.com/office/officeart/2005/8/layout/list1"/>
    <dgm:cxn modelId="{F418EBC9-95A5-4201-A034-EE6684E3C8CC}" type="presParOf" srcId="{6B3EBC2B-7340-4BA6-BEBA-7ECDC42BD258}" destId="{1AAFE0DB-DB70-4EF4-B809-1EDF668957A4}" srcOrd="0" destOrd="0" presId="urn:microsoft.com/office/officeart/2005/8/layout/list1"/>
    <dgm:cxn modelId="{F119459A-02A3-4DF7-B547-F0FB7E766C66}" type="presParOf" srcId="{6B3EBC2B-7340-4BA6-BEBA-7ECDC42BD258}" destId="{B39EE9A9-85C3-455C-90F5-51E6F7261625}" srcOrd="1" destOrd="0" presId="urn:microsoft.com/office/officeart/2005/8/layout/list1"/>
    <dgm:cxn modelId="{2A5991A0-A236-4424-9A5E-087AADBD2BBA}" type="presParOf" srcId="{6ACB6C7D-4CEE-422E-BDE9-0638FDA9BD3B}" destId="{F820EE25-A75B-4697-A3EF-236D3C9F4CCA}" srcOrd="9" destOrd="0" presId="urn:microsoft.com/office/officeart/2005/8/layout/list1"/>
    <dgm:cxn modelId="{1C381616-50BF-47F5-AB9E-C71356468F47}" type="presParOf" srcId="{6ACB6C7D-4CEE-422E-BDE9-0638FDA9BD3B}" destId="{E63DB58D-D886-41E2-9BC1-CE2940C1494E}" srcOrd="10" destOrd="0" presId="urn:microsoft.com/office/officeart/2005/8/layout/list1"/>
    <dgm:cxn modelId="{0E522C85-1C97-4A58-A1B6-6F8AAC92E562}" type="presParOf" srcId="{6ACB6C7D-4CEE-422E-BDE9-0638FDA9BD3B}" destId="{2C880360-5A90-4B2D-B6AE-956D87384B3A}" srcOrd="11" destOrd="0" presId="urn:microsoft.com/office/officeart/2005/8/layout/list1"/>
    <dgm:cxn modelId="{3F9D519A-37E2-40A5-90DC-19ACBFF34D2A}" type="presParOf" srcId="{6ACB6C7D-4CEE-422E-BDE9-0638FDA9BD3B}" destId="{7585874E-224E-4B04-90C5-89F0F5FBB80E}" srcOrd="12" destOrd="0" presId="urn:microsoft.com/office/officeart/2005/8/layout/list1"/>
    <dgm:cxn modelId="{81630A41-4D1A-49BA-B9DB-2EDF1930DAA4}" type="presParOf" srcId="{7585874E-224E-4B04-90C5-89F0F5FBB80E}" destId="{832F1525-DC54-4DF1-9FF4-1C05C151A6CF}" srcOrd="0" destOrd="0" presId="urn:microsoft.com/office/officeart/2005/8/layout/list1"/>
    <dgm:cxn modelId="{8662943A-2636-4ECD-832E-377846CD145A}" type="presParOf" srcId="{7585874E-224E-4B04-90C5-89F0F5FBB80E}" destId="{43F95460-7B87-4FFD-9113-47E4D3654045}" srcOrd="1" destOrd="0" presId="urn:microsoft.com/office/officeart/2005/8/layout/list1"/>
    <dgm:cxn modelId="{93283222-9FA5-4877-AA00-63EF74BDBB0D}" type="presParOf" srcId="{6ACB6C7D-4CEE-422E-BDE9-0638FDA9BD3B}" destId="{6E8EBB0A-C433-414C-9339-168BE93BE206}" srcOrd="13" destOrd="0" presId="urn:microsoft.com/office/officeart/2005/8/layout/list1"/>
    <dgm:cxn modelId="{A944C2A1-0FD3-4E04-8ED6-7212438AE131}" type="presParOf" srcId="{6ACB6C7D-4CEE-422E-BDE9-0638FDA9BD3B}" destId="{71077D07-5774-41B6-951A-7F77546DBE88}"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B53D47-EE61-4481-B803-62F3A6024617}" type="doc">
      <dgm:prSet loTypeId="urn:microsoft.com/office/officeart/2005/8/layout/arrow2" loCatId="process" qsTypeId="urn:microsoft.com/office/officeart/2005/8/quickstyle/simple1" qsCatId="simple" csTypeId="urn:microsoft.com/office/officeart/2005/8/colors/colorful4" csCatId="colorful" phldr="1"/>
      <dgm:spPr/>
    </dgm:pt>
    <dgm:pt modelId="{FD7A5F22-A8D1-45D1-A8C6-4FD139557994}">
      <dgm:prSet phldrT="[Testo]"/>
      <dgm:spPr/>
      <dgm:t>
        <a:bodyPr/>
        <a:lstStyle/>
        <a:p>
          <a:r>
            <a:rPr lang="it-IT"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1° FASE</a:t>
          </a:r>
        </a:p>
      </dgm:t>
    </dgm:pt>
    <dgm:pt modelId="{FB652600-DFA7-43F3-94B3-E966702FA671}" type="parTrans" cxnId="{D57D2398-E5B8-41D1-B25B-B8C3502639D2}">
      <dgm:prSet/>
      <dgm:spPr/>
      <dgm:t>
        <a:bodyPr/>
        <a:lstStyle/>
        <a:p>
          <a:endParaRPr lang="it-IT"/>
        </a:p>
      </dgm:t>
    </dgm:pt>
    <dgm:pt modelId="{8C70C24D-75A4-4E7D-A591-3B331BFE6B56}" type="sibTrans" cxnId="{D57D2398-E5B8-41D1-B25B-B8C3502639D2}">
      <dgm:prSet/>
      <dgm:spPr/>
      <dgm:t>
        <a:bodyPr/>
        <a:lstStyle/>
        <a:p>
          <a:endParaRPr lang="it-IT"/>
        </a:p>
      </dgm:t>
    </dgm:pt>
    <dgm:pt modelId="{3CCA9EA4-E42C-4507-B41E-A63467A7AEA6}">
      <dgm:prSet phldrT="[Testo]"/>
      <dgm:spPr/>
      <dgm:t>
        <a:bodyPr/>
        <a:lstStyle/>
        <a:p>
          <a:r>
            <a:rPr lang="it-IT"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2° FASE</a:t>
          </a:r>
        </a:p>
      </dgm:t>
    </dgm:pt>
    <dgm:pt modelId="{1F472283-0A35-4B24-B554-3EDA235059A8}" type="parTrans" cxnId="{BBB470B9-3509-48B0-BFC4-5EE0E2324E80}">
      <dgm:prSet/>
      <dgm:spPr/>
      <dgm:t>
        <a:bodyPr/>
        <a:lstStyle/>
        <a:p>
          <a:endParaRPr lang="it-IT"/>
        </a:p>
      </dgm:t>
    </dgm:pt>
    <dgm:pt modelId="{2A604159-93B7-4FFF-955F-7363F6C848C9}" type="sibTrans" cxnId="{BBB470B9-3509-48B0-BFC4-5EE0E2324E80}">
      <dgm:prSet/>
      <dgm:spPr/>
      <dgm:t>
        <a:bodyPr/>
        <a:lstStyle/>
        <a:p>
          <a:endParaRPr lang="it-IT"/>
        </a:p>
      </dgm:t>
    </dgm:pt>
    <dgm:pt modelId="{FA9FC4B1-BD23-4EC6-A574-53ED3962BE3C}">
      <dgm:prSet phldrT="[Testo]"/>
      <dgm:spPr/>
      <dgm:t>
        <a:bodyPr/>
        <a:lstStyle/>
        <a:p>
          <a:r>
            <a:rPr lang="it-IT"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3° FASE</a:t>
          </a:r>
        </a:p>
      </dgm:t>
    </dgm:pt>
    <dgm:pt modelId="{0D8F2BD3-39F6-4F42-94B6-0BA9AAEEDEE3}" type="parTrans" cxnId="{7497563E-49B0-4BBC-BAA1-1D4D4E4CC6BF}">
      <dgm:prSet/>
      <dgm:spPr/>
      <dgm:t>
        <a:bodyPr/>
        <a:lstStyle/>
        <a:p>
          <a:endParaRPr lang="it-IT"/>
        </a:p>
      </dgm:t>
    </dgm:pt>
    <dgm:pt modelId="{E8A8A7D0-A769-471D-B269-8F77ACBAB357}" type="sibTrans" cxnId="{7497563E-49B0-4BBC-BAA1-1D4D4E4CC6BF}">
      <dgm:prSet/>
      <dgm:spPr/>
      <dgm:t>
        <a:bodyPr/>
        <a:lstStyle/>
        <a:p>
          <a:endParaRPr lang="it-IT"/>
        </a:p>
      </dgm:t>
    </dgm:pt>
    <dgm:pt modelId="{A239CCA1-432F-4E8A-80A6-A5B3DFFA5C56}">
      <dgm:prSet phldrT="[Testo]"/>
      <dgm:spPr/>
      <dgm:t>
        <a:bodyPr/>
        <a:lstStyle/>
        <a:p>
          <a:r>
            <a:rPr lang="it-IT"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4° FASE</a:t>
          </a:r>
        </a:p>
      </dgm:t>
    </dgm:pt>
    <dgm:pt modelId="{D447B8A3-2B9C-4FAC-A04A-D0EB8DFAFFBD}" type="parTrans" cxnId="{7C8D53BD-3925-4F68-B741-47E20E5ED064}">
      <dgm:prSet/>
      <dgm:spPr/>
      <dgm:t>
        <a:bodyPr/>
        <a:lstStyle/>
        <a:p>
          <a:endParaRPr lang="it-IT"/>
        </a:p>
      </dgm:t>
    </dgm:pt>
    <dgm:pt modelId="{61354EBB-EC3B-41DD-BF85-CF67FCD4E173}" type="sibTrans" cxnId="{7C8D53BD-3925-4F68-B741-47E20E5ED064}">
      <dgm:prSet/>
      <dgm:spPr/>
      <dgm:t>
        <a:bodyPr/>
        <a:lstStyle/>
        <a:p>
          <a:endParaRPr lang="it-IT"/>
        </a:p>
      </dgm:t>
    </dgm:pt>
    <dgm:pt modelId="{186BFE4E-A590-4F28-AF79-A1E069A4DA6A}" type="pres">
      <dgm:prSet presAssocID="{63B53D47-EE61-4481-B803-62F3A6024617}" presName="arrowDiagram" presStyleCnt="0">
        <dgm:presLayoutVars>
          <dgm:chMax val="5"/>
          <dgm:dir/>
          <dgm:resizeHandles val="exact"/>
        </dgm:presLayoutVars>
      </dgm:prSet>
      <dgm:spPr/>
    </dgm:pt>
    <dgm:pt modelId="{8600EF15-7BEB-427C-A20A-A71E52368386}" type="pres">
      <dgm:prSet presAssocID="{63B53D47-EE61-4481-B803-62F3A6024617}" presName="arrow" presStyleLbl="bgShp" presStyleIdx="0" presStyleCnt="1"/>
      <dgm:spPr/>
    </dgm:pt>
    <dgm:pt modelId="{321C5AB6-2E9B-42E4-B1F3-4634AE352DAA}" type="pres">
      <dgm:prSet presAssocID="{63B53D47-EE61-4481-B803-62F3A6024617}" presName="arrowDiagram4" presStyleCnt="0"/>
      <dgm:spPr/>
    </dgm:pt>
    <dgm:pt modelId="{6D96935F-A4FA-4364-BE08-7A33E7861D26}" type="pres">
      <dgm:prSet presAssocID="{FD7A5F22-A8D1-45D1-A8C6-4FD139557994}" presName="bullet4a" presStyleLbl="node1" presStyleIdx="0" presStyleCnt="4"/>
      <dgm:spPr/>
    </dgm:pt>
    <dgm:pt modelId="{57B1A955-B4EC-4FF9-B411-C8AC1A8ED4D9}" type="pres">
      <dgm:prSet presAssocID="{FD7A5F22-A8D1-45D1-A8C6-4FD139557994}" presName="textBox4a" presStyleLbl="revTx" presStyleIdx="0" presStyleCnt="4" custScaleX="133841" custScaleY="47555" custLinFactNeighborX="829" custLinFactNeighborY="-13350">
        <dgm:presLayoutVars>
          <dgm:bulletEnabled val="1"/>
        </dgm:presLayoutVars>
      </dgm:prSet>
      <dgm:spPr/>
      <dgm:t>
        <a:bodyPr/>
        <a:lstStyle/>
        <a:p>
          <a:endParaRPr lang="it-IT"/>
        </a:p>
      </dgm:t>
    </dgm:pt>
    <dgm:pt modelId="{EB773011-B2E5-48B4-AC2B-D0A73F4DBE97}" type="pres">
      <dgm:prSet presAssocID="{3CCA9EA4-E42C-4507-B41E-A63467A7AEA6}" presName="bullet4b" presStyleLbl="node1" presStyleIdx="1" presStyleCnt="4"/>
      <dgm:spPr/>
    </dgm:pt>
    <dgm:pt modelId="{ADABA338-923F-4547-902F-56EB461E3E46}" type="pres">
      <dgm:prSet presAssocID="{3CCA9EA4-E42C-4507-B41E-A63467A7AEA6}" presName="textBox4b" presStyleLbl="revTx" presStyleIdx="1" presStyleCnt="4" custScaleY="27993" custLinFactNeighborX="-5395" custLinFactNeighborY="-25405">
        <dgm:presLayoutVars>
          <dgm:bulletEnabled val="1"/>
        </dgm:presLayoutVars>
      </dgm:prSet>
      <dgm:spPr/>
      <dgm:t>
        <a:bodyPr/>
        <a:lstStyle/>
        <a:p>
          <a:endParaRPr lang="it-IT"/>
        </a:p>
      </dgm:t>
    </dgm:pt>
    <dgm:pt modelId="{5830E676-9D72-4B96-8597-B9B3F6C654E2}" type="pres">
      <dgm:prSet presAssocID="{FA9FC4B1-BD23-4EC6-A574-53ED3962BE3C}" presName="bullet4c" presStyleLbl="node1" presStyleIdx="2" presStyleCnt="4"/>
      <dgm:spPr/>
    </dgm:pt>
    <dgm:pt modelId="{7580927C-EEE6-4779-9630-72C7B37AA884}" type="pres">
      <dgm:prSet presAssocID="{FA9FC4B1-BD23-4EC6-A574-53ED3962BE3C}" presName="textBox4c" presStyleLbl="revTx" presStyleIdx="2" presStyleCnt="4" custScaleY="21781" custLinFactNeighborX="-7300" custLinFactNeighborY="-30480">
        <dgm:presLayoutVars>
          <dgm:bulletEnabled val="1"/>
        </dgm:presLayoutVars>
      </dgm:prSet>
      <dgm:spPr/>
      <dgm:t>
        <a:bodyPr/>
        <a:lstStyle/>
        <a:p>
          <a:endParaRPr lang="it-IT"/>
        </a:p>
      </dgm:t>
    </dgm:pt>
    <dgm:pt modelId="{5FC8B695-53D0-4B6F-BE04-27C85C85CB07}" type="pres">
      <dgm:prSet presAssocID="{A239CCA1-432F-4E8A-80A6-A5B3DFFA5C56}" presName="bullet4d" presStyleLbl="node1" presStyleIdx="3" presStyleCnt="4"/>
      <dgm:spPr/>
    </dgm:pt>
    <dgm:pt modelId="{27CD440D-A04F-4596-97CA-70A39DB705D7}" type="pres">
      <dgm:prSet presAssocID="{A239CCA1-432F-4E8A-80A6-A5B3DFFA5C56}" presName="textBox4d" presStyleLbl="revTx" presStyleIdx="3" presStyleCnt="4" custScaleX="110527" custScaleY="21187" custLinFactNeighborX="13509" custLinFactNeighborY="-37033">
        <dgm:presLayoutVars>
          <dgm:bulletEnabled val="1"/>
        </dgm:presLayoutVars>
      </dgm:prSet>
      <dgm:spPr/>
      <dgm:t>
        <a:bodyPr/>
        <a:lstStyle/>
        <a:p>
          <a:endParaRPr lang="it-IT"/>
        </a:p>
      </dgm:t>
    </dgm:pt>
  </dgm:ptLst>
  <dgm:cxnLst>
    <dgm:cxn modelId="{BBB470B9-3509-48B0-BFC4-5EE0E2324E80}" srcId="{63B53D47-EE61-4481-B803-62F3A6024617}" destId="{3CCA9EA4-E42C-4507-B41E-A63467A7AEA6}" srcOrd="1" destOrd="0" parTransId="{1F472283-0A35-4B24-B554-3EDA235059A8}" sibTransId="{2A604159-93B7-4FFF-955F-7363F6C848C9}"/>
    <dgm:cxn modelId="{6622F821-D508-4B2A-A9AD-D66656CB8FF2}" type="presOf" srcId="{FA9FC4B1-BD23-4EC6-A574-53ED3962BE3C}" destId="{7580927C-EEE6-4779-9630-72C7B37AA884}" srcOrd="0" destOrd="0" presId="urn:microsoft.com/office/officeart/2005/8/layout/arrow2"/>
    <dgm:cxn modelId="{B632D1E6-0A7B-47F5-9627-0EB9092D664A}" type="presOf" srcId="{FD7A5F22-A8D1-45D1-A8C6-4FD139557994}" destId="{57B1A955-B4EC-4FF9-B411-C8AC1A8ED4D9}" srcOrd="0" destOrd="0" presId="urn:microsoft.com/office/officeart/2005/8/layout/arrow2"/>
    <dgm:cxn modelId="{2B05BF56-DA68-4FE6-A88D-40FF106B8302}" type="presOf" srcId="{63B53D47-EE61-4481-B803-62F3A6024617}" destId="{186BFE4E-A590-4F28-AF79-A1E069A4DA6A}" srcOrd="0" destOrd="0" presId="urn:microsoft.com/office/officeart/2005/8/layout/arrow2"/>
    <dgm:cxn modelId="{7C8D53BD-3925-4F68-B741-47E20E5ED064}" srcId="{63B53D47-EE61-4481-B803-62F3A6024617}" destId="{A239CCA1-432F-4E8A-80A6-A5B3DFFA5C56}" srcOrd="3" destOrd="0" parTransId="{D447B8A3-2B9C-4FAC-A04A-D0EB8DFAFFBD}" sibTransId="{61354EBB-EC3B-41DD-BF85-CF67FCD4E173}"/>
    <dgm:cxn modelId="{8B088E16-364E-43B2-BE72-2960B7BFE23A}" type="presOf" srcId="{A239CCA1-432F-4E8A-80A6-A5B3DFFA5C56}" destId="{27CD440D-A04F-4596-97CA-70A39DB705D7}" srcOrd="0" destOrd="0" presId="urn:microsoft.com/office/officeart/2005/8/layout/arrow2"/>
    <dgm:cxn modelId="{B136FCEC-A16A-4BF6-A480-8C7DF73B28ED}" type="presOf" srcId="{3CCA9EA4-E42C-4507-B41E-A63467A7AEA6}" destId="{ADABA338-923F-4547-902F-56EB461E3E46}" srcOrd="0" destOrd="0" presId="urn:microsoft.com/office/officeart/2005/8/layout/arrow2"/>
    <dgm:cxn modelId="{7497563E-49B0-4BBC-BAA1-1D4D4E4CC6BF}" srcId="{63B53D47-EE61-4481-B803-62F3A6024617}" destId="{FA9FC4B1-BD23-4EC6-A574-53ED3962BE3C}" srcOrd="2" destOrd="0" parTransId="{0D8F2BD3-39F6-4F42-94B6-0BA9AAEEDEE3}" sibTransId="{E8A8A7D0-A769-471D-B269-8F77ACBAB357}"/>
    <dgm:cxn modelId="{D57D2398-E5B8-41D1-B25B-B8C3502639D2}" srcId="{63B53D47-EE61-4481-B803-62F3A6024617}" destId="{FD7A5F22-A8D1-45D1-A8C6-4FD139557994}" srcOrd="0" destOrd="0" parTransId="{FB652600-DFA7-43F3-94B3-E966702FA671}" sibTransId="{8C70C24D-75A4-4E7D-A591-3B331BFE6B56}"/>
    <dgm:cxn modelId="{3D1B5520-CC03-4D2C-8B3D-F144F8933516}" type="presParOf" srcId="{186BFE4E-A590-4F28-AF79-A1E069A4DA6A}" destId="{8600EF15-7BEB-427C-A20A-A71E52368386}" srcOrd="0" destOrd="0" presId="urn:microsoft.com/office/officeart/2005/8/layout/arrow2"/>
    <dgm:cxn modelId="{90EE6C2E-D9FF-484C-9D5D-158C46094C7F}" type="presParOf" srcId="{186BFE4E-A590-4F28-AF79-A1E069A4DA6A}" destId="{321C5AB6-2E9B-42E4-B1F3-4634AE352DAA}" srcOrd="1" destOrd="0" presId="urn:microsoft.com/office/officeart/2005/8/layout/arrow2"/>
    <dgm:cxn modelId="{55BEF5A1-EECA-45ED-8155-6665F1355664}" type="presParOf" srcId="{321C5AB6-2E9B-42E4-B1F3-4634AE352DAA}" destId="{6D96935F-A4FA-4364-BE08-7A33E7861D26}" srcOrd="0" destOrd="0" presId="urn:microsoft.com/office/officeart/2005/8/layout/arrow2"/>
    <dgm:cxn modelId="{28AA510F-0821-4C8D-99AD-FEEEADDC342E}" type="presParOf" srcId="{321C5AB6-2E9B-42E4-B1F3-4634AE352DAA}" destId="{57B1A955-B4EC-4FF9-B411-C8AC1A8ED4D9}" srcOrd="1" destOrd="0" presId="urn:microsoft.com/office/officeart/2005/8/layout/arrow2"/>
    <dgm:cxn modelId="{F0ACBDE8-B49A-443E-B355-5873B1812487}" type="presParOf" srcId="{321C5AB6-2E9B-42E4-B1F3-4634AE352DAA}" destId="{EB773011-B2E5-48B4-AC2B-D0A73F4DBE97}" srcOrd="2" destOrd="0" presId="urn:microsoft.com/office/officeart/2005/8/layout/arrow2"/>
    <dgm:cxn modelId="{9BDE85A3-DAA6-4D2A-82A7-735831ED618D}" type="presParOf" srcId="{321C5AB6-2E9B-42E4-B1F3-4634AE352DAA}" destId="{ADABA338-923F-4547-902F-56EB461E3E46}" srcOrd="3" destOrd="0" presId="urn:microsoft.com/office/officeart/2005/8/layout/arrow2"/>
    <dgm:cxn modelId="{AB37A2D4-1936-4C0B-9E66-DB78067449D5}" type="presParOf" srcId="{321C5AB6-2E9B-42E4-B1F3-4634AE352DAA}" destId="{5830E676-9D72-4B96-8597-B9B3F6C654E2}" srcOrd="4" destOrd="0" presId="urn:microsoft.com/office/officeart/2005/8/layout/arrow2"/>
    <dgm:cxn modelId="{481340B3-43B8-4CB2-9A31-C5A923BFAED1}" type="presParOf" srcId="{321C5AB6-2E9B-42E4-B1F3-4634AE352DAA}" destId="{7580927C-EEE6-4779-9630-72C7B37AA884}" srcOrd="5" destOrd="0" presId="urn:microsoft.com/office/officeart/2005/8/layout/arrow2"/>
    <dgm:cxn modelId="{FCD96B20-C6C5-4356-8F74-3C65AA3AC741}" type="presParOf" srcId="{321C5AB6-2E9B-42E4-B1F3-4634AE352DAA}" destId="{5FC8B695-53D0-4B6F-BE04-27C85C85CB07}" srcOrd="6" destOrd="0" presId="urn:microsoft.com/office/officeart/2005/8/layout/arrow2"/>
    <dgm:cxn modelId="{275D0020-AB66-48E0-97E2-64697387ACB3}" type="presParOf" srcId="{321C5AB6-2E9B-42E4-B1F3-4634AE352DAA}" destId="{27CD440D-A04F-4596-97CA-70A39DB705D7}"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8FDCC4C-4BD3-4361-914E-BCADE0EFA901}" type="doc">
      <dgm:prSet loTypeId="urn:microsoft.com/office/officeart/2005/8/layout/vList4" loCatId="list" qsTypeId="urn:microsoft.com/office/officeart/2005/8/quickstyle/simple1" qsCatId="simple" csTypeId="urn:microsoft.com/office/officeart/2005/8/colors/accent4_5" csCatId="accent4" phldr="1"/>
      <dgm:spPr/>
      <dgm:t>
        <a:bodyPr/>
        <a:lstStyle/>
        <a:p>
          <a:endParaRPr lang="it-IT"/>
        </a:p>
      </dgm:t>
    </dgm:pt>
    <dgm:pt modelId="{B0BFA52B-0139-4E4D-865E-0C2ABABDC11A}">
      <dgm:prSet phldrT="[Testo]" custT="1"/>
      <dgm:spPr>
        <a:solidFill>
          <a:schemeClr val="accent6"/>
        </a:solidFill>
      </dgm:spPr>
      <dgm:t>
        <a:bodyPr/>
        <a:lstStyle/>
        <a:p>
          <a:pPr algn="l"/>
          <a:r>
            <a:rPr lang="it-IT" sz="2100" b="1" i="1" dirty="0" smtClean="0"/>
            <a:t>CARIT</a:t>
          </a:r>
          <a:r>
            <a:rPr lang="it-IT" sz="2100" b="1" i="1" dirty="0" smtClean="0">
              <a:latin typeface="Calibri" panose="020F0502020204030204" pitchFamily="34" charset="0"/>
              <a:cs typeface="Calibri" panose="020F0502020204030204" pitchFamily="34" charset="0"/>
            </a:rPr>
            <a:t>À</a:t>
          </a:r>
        </a:p>
        <a:p>
          <a:pPr algn="l"/>
          <a:r>
            <a:rPr lang="it-IT" sz="1800" b="1" dirty="0" smtClean="0"/>
            <a:t>Il gruppo di amici e le altre persone della comunità sono un piatto invitante? Nel Mese del Ciao i bambini e i ragazzi assaporano il gusto di tornare o arrivare </a:t>
          </a:r>
          <a:r>
            <a:rPr lang="it-IT" sz="1800" b="1" dirty="0" smtClean="0">
              <a:solidFill>
                <a:srgbClr val="FFFF00"/>
              </a:solidFill>
            </a:rPr>
            <a:t>nella "cucina" della propria comunità parrocchiale</a:t>
          </a:r>
          <a:r>
            <a:rPr lang="it-IT" sz="1800" b="1" dirty="0" smtClean="0"/>
            <a:t>. E' una cucina fatta di tanti sapori e odori... ma i piatti sono "invitanti"?</a:t>
          </a:r>
          <a:endParaRPr lang="it-IT" sz="2100" dirty="0"/>
        </a:p>
      </dgm:t>
    </dgm:pt>
    <dgm:pt modelId="{AFE55472-3A5B-4312-A7EF-0F31594A3F69}" type="parTrans" cxnId="{172C197F-AF50-45AD-AA0C-A3E06C624E42}">
      <dgm:prSet/>
      <dgm:spPr/>
      <dgm:t>
        <a:bodyPr/>
        <a:lstStyle/>
        <a:p>
          <a:endParaRPr lang="it-IT"/>
        </a:p>
      </dgm:t>
    </dgm:pt>
    <dgm:pt modelId="{04B83FA0-9B37-44AD-B922-61D7073BA017}" type="sibTrans" cxnId="{172C197F-AF50-45AD-AA0C-A3E06C624E42}">
      <dgm:prSet/>
      <dgm:spPr/>
      <dgm:t>
        <a:bodyPr/>
        <a:lstStyle/>
        <a:p>
          <a:endParaRPr lang="it-IT"/>
        </a:p>
      </dgm:t>
    </dgm:pt>
    <dgm:pt modelId="{435CD606-F70D-4470-84C1-03B3A88934C4}">
      <dgm:prSet phldrT="[Testo]" custT="1"/>
      <dgm:spPr>
        <a:solidFill>
          <a:schemeClr val="accent5">
            <a:lumMod val="50000"/>
          </a:schemeClr>
        </a:solidFill>
      </dgm:spPr>
      <dgm:t>
        <a:bodyPr/>
        <a:lstStyle/>
        <a:p>
          <a:r>
            <a:rPr lang="it-IT" sz="1900" b="1" i="1" dirty="0" smtClean="0"/>
            <a:t>CATECHESI</a:t>
          </a:r>
        </a:p>
        <a:p>
          <a:r>
            <a:rPr lang="it-IT" sz="1600" b="1" dirty="0" smtClean="0"/>
            <a:t>Nel PRIMO TEMPO DI CATECHESI i ragazzi si rendono conto che qualcuno continuamente prepara per loro. Capita, però, che nonostante tutto l’amore e la cura, i ragazzi non apprezzino ciò che hanno nel loro piatto. Anche il gusto va educato, non con forzature ma con il tempo e la curiosità. È così anche il gusto per la preghiera, perla vita spirituale e per la persona stessa di Gesù.</a:t>
          </a:r>
          <a:endParaRPr lang="it-IT" sz="1600" b="1" i="1" dirty="0"/>
        </a:p>
      </dgm:t>
    </dgm:pt>
    <dgm:pt modelId="{D8766605-CE9A-43CD-A91E-4F9253130294}" type="parTrans" cxnId="{EEC4CE99-5E94-4FE3-BF23-3304AB454E30}">
      <dgm:prSet/>
      <dgm:spPr/>
      <dgm:t>
        <a:bodyPr/>
        <a:lstStyle/>
        <a:p>
          <a:endParaRPr lang="it-IT"/>
        </a:p>
      </dgm:t>
    </dgm:pt>
    <dgm:pt modelId="{84D0C887-86A2-4E05-8A72-77BE708DA4E4}" type="sibTrans" cxnId="{EEC4CE99-5E94-4FE3-BF23-3304AB454E30}">
      <dgm:prSet/>
      <dgm:spPr/>
      <dgm:t>
        <a:bodyPr/>
        <a:lstStyle/>
        <a:p>
          <a:endParaRPr lang="it-IT"/>
        </a:p>
      </dgm:t>
    </dgm:pt>
    <dgm:pt modelId="{F8730A54-2A4C-429D-81AE-27C489504E62}">
      <dgm:prSet phldrT="[Testo]" custT="1"/>
      <dgm:spPr>
        <a:solidFill>
          <a:srgbClr val="CC0066"/>
        </a:solidFill>
      </dgm:spPr>
      <dgm:t>
        <a:bodyPr/>
        <a:lstStyle/>
        <a:p>
          <a:r>
            <a:rPr lang="it-IT" sz="1900" b="1" i="1" dirty="0" smtClean="0"/>
            <a:t>LITURGIA</a:t>
          </a:r>
        </a:p>
        <a:p>
          <a:r>
            <a:rPr lang="it-IT" sz="1800" b="1" dirty="0" smtClean="0">
              <a:solidFill>
                <a:srgbClr val="FFFF00"/>
              </a:solidFill>
            </a:rPr>
            <a:t>Nel tempo di AVVENTO-NATALE sperimentano l'importanza dell'attesa che dà gusto alla vita.</a:t>
          </a:r>
          <a:endParaRPr lang="it-IT" sz="2100" b="1" i="1" dirty="0"/>
        </a:p>
      </dgm:t>
    </dgm:pt>
    <dgm:pt modelId="{006571AD-D6E8-495C-80DD-0382AE2AAE25}" type="parTrans" cxnId="{F476FD51-8A0B-49DE-85BC-391041F77200}">
      <dgm:prSet/>
      <dgm:spPr/>
      <dgm:t>
        <a:bodyPr/>
        <a:lstStyle/>
        <a:p>
          <a:endParaRPr lang="it-IT"/>
        </a:p>
      </dgm:t>
    </dgm:pt>
    <dgm:pt modelId="{B9193059-B9AB-4863-9B4C-BB5EDFF0BD05}" type="sibTrans" cxnId="{F476FD51-8A0B-49DE-85BC-391041F77200}">
      <dgm:prSet/>
      <dgm:spPr/>
      <dgm:t>
        <a:bodyPr/>
        <a:lstStyle/>
        <a:p>
          <a:endParaRPr lang="it-IT"/>
        </a:p>
      </dgm:t>
    </dgm:pt>
    <dgm:pt modelId="{7C84AFC6-425C-4274-9410-C1CAE3D32FC8}" type="pres">
      <dgm:prSet presAssocID="{B8FDCC4C-4BD3-4361-914E-BCADE0EFA901}" presName="linear" presStyleCnt="0">
        <dgm:presLayoutVars>
          <dgm:dir/>
          <dgm:resizeHandles val="exact"/>
        </dgm:presLayoutVars>
      </dgm:prSet>
      <dgm:spPr/>
      <dgm:t>
        <a:bodyPr/>
        <a:lstStyle/>
        <a:p>
          <a:endParaRPr lang="it-IT"/>
        </a:p>
      </dgm:t>
    </dgm:pt>
    <dgm:pt modelId="{1A6EA305-6543-4ED5-9FC2-C3DE3249F540}" type="pres">
      <dgm:prSet presAssocID="{B0BFA52B-0139-4E4D-865E-0C2ABABDC11A}" presName="comp" presStyleCnt="0"/>
      <dgm:spPr/>
    </dgm:pt>
    <dgm:pt modelId="{FD402BB8-3BB9-46FB-B295-603675F8FBC6}" type="pres">
      <dgm:prSet presAssocID="{B0BFA52B-0139-4E4D-865E-0C2ABABDC11A}" presName="box" presStyleLbl="node1" presStyleIdx="0" presStyleCnt="3" custLinFactNeighborX="-558" custLinFactNeighborY="-1379"/>
      <dgm:spPr/>
      <dgm:t>
        <a:bodyPr/>
        <a:lstStyle/>
        <a:p>
          <a:endParaRPr lang="it-IT"/>
        </a:p>
      </dgm:t>
    </dgm:pt>
    <dgm:pt modelId="{A0C4C824-9E2F-4D74-BD39-842A5589231E}" type="pres">
      <dgm:prSet presAssocID="{B0BFA52B-0139-4E4D-865E-0C2ABABDC11A}" presName="img" presStyleLbl="fgImgPlace1" presStyleIdx="0" presStyleCnt="3"/>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t="-4000" b="-4000"/>
          </a:stretch>
        </a:blipFill>
      </dgm:spPr>
      <dgm:t>
        <a:bodyPr/>
        <a:lstStyle/>
        <a:p>
          <a:endParaRPr lang="it-IT"/>
        </a:p>
      </dgm:t>
    </dgm:pt>
    <dgm:pt modelId="{51D6123C-0227-4AA4-9A0A-107262A85C77}" type="pres">
      <dgm:prSet presAssocID="{B0BFA52B-0139-4E4D-865E-0C2ABABDC11A}" presName="text" presStyleLbl="node1" presStyleIdx="0" presStyleCnt="3">
        <dgm:presLayoutVars>
          <dgm:bulletEnabled val="1"/>
        </dgm:presLayoutVars>
      </dgm:prSet>
      <dgm:spPr/>
      <dgm:t>
        <a:bodyPr/>
        <a:lstStyle/>
        <a:p>
          <a:endParaRPr lang="it-IT"/>
        </a:p>
      </dgm:t>
    </dgm:pt>
    <dgm:pt modelId="{98C732F0-DA1F-4038-890D-CB64965C545F}" type="pres">
      <dgm:prSet presAssocID="{04B83FA0-9B37-44AD-B922-61D7073BA017}" presName="spacer" presStyleCnt="0"/>
      <dgm:spPr/>
    </dgm:pt>
    <dgm:pt modelId="{96B172DB-F77A-4122-8B97-D563E5460A3D}" type="pres">
      <dgm:prSet presAssocID="{435CD606-F70D-4470-84C1-03B3A88934C4}" presName="comp" presStyleCnt="0"/>
      <dgm:spPr/>
    </dgm:pt>
    <dgm:pt modelId="{8CA879FD-C49B-4316-A12C-51E0C5D04EC8}" type="pres">
      <dgm:prSet presAssocID="{435CD606-F70D-4470-84C1-03B3A88934C4}" presName="box" presStyleLbl="node1" presStyleIdx="1" presStyleCnt="3"/>
      <dgm:spPr/>
      <dgm:t>
        <a:bodyPr/>
        <a:lstStyle/>
        <a:p>
          <a:endParaRPr lang="it-IT"/>
        </a:p>
      </dgm:t>
    </dgm:pt>
    <dgm:pt modelId="{D801F68C-CDEE-49FF-8310-C65A619F94BD}" type="pres">
      <dgm:prSet presAssocID="{435CD606-F70D-4470-84C1-03B3A88934C4}" presName="img" presStyleLbl="fgImgPlace1" presStyleIdx="1" presStyleCnt="3"/>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t="-4000" b="-4000"/>
          </a:stretch>
        </a:blipFill>
      </dgm:spPr>
      <dgm:t>
        <a:bodyPr/>
        <a:lstStyle/>
        <a:p>
          <a:endParaRPr lang="it-IT"/>
        </a:p>
      </dgm:t>
    </dgm:pt>
    <dgm:pt modelId="{0EF58B3A-ECC0-416F-99B7-AE2869CFD953}" type="pres">
      <dgm:prSet presAssocID="{435CD606-F70D-4470-84C1-03B3A88934C4}" presName="text" presStyleLbl="node1" presStyleIdx="1" presStyleCnt="3">
        <dgm:presLayoutVars>
          <dgm:bulletEnabled val="1"/>
        </dgm:presLayoutVars>
      </dgm:prSet>
      <dgm:spPr/>
      <dgm:t>
        <a:bodyPr/>
        <a:lstStyle/>
        <a:p>
          <a:endParaRPr lang="it-IT"/>
        </a:p>
      </dgm:t>
    </dgm:pt>
    <dgm:pt modelId="{42FAABCE-BC05-4ADD-9728-D4D394501DEF}" type="pres">
      <dgm:prSet presAssocID="{84D0C887-86A2-4E05-8A72-77BE708DA4E4}" presName="spacer" presStyleCnt="0"/>
      <dgm:spPr/>
    </dgm:pt>
    <dgm:pt modelId="{022EE38C-6E53-455E-A748-2C8090622629}" type="pres">
      <dgm:prSet presAssocID="{F8730A54-2A4C-429D-81AE-27C489504E62}" presName="comp" presStyleCnt="0"/>
      <dgm:spPr/>
    </dgm:pt>
    <dgm:pt modelId="{A242F33B-FD3C-4BBB-8D4A-687513C87CB4}" type="pres">
      <dgm:prSet presAssocID="{F8730A54-2A4C-429D-81AE-27C489504E62}" presName="box" presStyleLbl="node1" presStyleIdx="2" presStyleCnt="3"/>
      <dgm:spPr/>
      <dgm:t>
        <a:bodyPr/>
        <a:lstStyle/>
        <a:p>
          <a:endParaRPr lang="it-IT"/>
        </a:p>
      </dgm:t>
    </dgm:pt>
    <dgm:pt modelId="{B1279D71-3E17-4EA4-860D-ECDF74B2C950}" type="pres">
      <dgm:prSet presAssocID="{F8730A54-2A4C-429D-81AE-27C489504E62}" presName="img" presStyleLbl="fgImgPlace1" presStyleIdx="2" presStyleCnt="3"/>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t="-4000" b="-4000"/>
          </a:stretch>
        </a:blipFill>
      </dgm:spPr>
      <dgm:t>
        <a:bodyPr/>
        <a:lstStyle/>
        <a:p>
          <a:endParaRPr lang="it-IT"/>
        </a:p>
      </dgm:t>
    </dgm:pt>
    <dgm:pt modelId="{1C486049-EE10-4B1D-BA8C-3E0050990F11}" type="pres">
      <dgm:prSet presAssocID="{F8730A54-2A4C-429D-81AE-27C489504E62}" presName="text" presStyleLbl="node1" presStyleIdx="2" presStyleCnt="3">
        <dgm:presLayoutVars>
          <dgm:bulletEnabled val="1"/>
        </dgm:presLayoutVars>
      </dgm:prSet>
      <dgm:spPr/>
      <dgm:t>
        <a:bodyPr/>
        <a:lstStyle/>
        <a:p>
          <a:endParaRPr lang="it-IT"/>
        </a:p>
      </dgm:t>
    </dgm:pt>
  </dgm:ptLst>
  <dgm:cxnLst>
    <dgm:cxn modelId="{172C197F-AF50-45AD-AA0C-A3E06C624E42}" srcId="{B8FDCC4C-4BD3-4361-914E-BCADE0EFA901}" destId="{B0BFA52B-0139-4E4D-865E-0C2ABABDC11A}" srcOrd="0" destOrd="0" parTransId="{AFE55472-3A5B-4312-A7EF-0F31594A3F69}" sibTransId="{04B83FA0-9B37-44AD-B922-61D7073BA017}"/>
    <dgm:cxn modelId="{623BA7E0-2C16-489E-89C0-083DC1D796FB}" type="presOf" srcId="{B8FDCC4C-4BD3-4361-914E-BCADE0EFA901}" destId="{7C84AFC6-425C-4274-9410-C1CAE3D32FC8}" srcOrd="0" destOrd="0" presId="urn:microsoft.com/office/officeart/2005/8/layout/vList4"/>
    <dgm:cxn modelId="{A5DB28FB-244A-4F5F-BF85-CC0474F22CD6}" type="presOf" srcId="{B0BFA52B-0139-4E4D-865E-0C2ABABDC11A}" destId="{51D6123C-0227-4AA4-9A0A-107262A85C77}" srcOrd="1" destOrd="0" presId="urn:microsoft.com/office/officeart/2005/8/layout/vList4"/>
    <dgm:cxn modelId="{4F943552-870A-42A2-9552-CA7E761E9609}" type="presOf" srcId="{B0BFA52B-0139-4E4D-865E-0C2ABABDC11A}" destId="{FD402BB8-3BB9-46FB-B295-603675F8FBC6}" srcOrd="0" destOrd="0" presId="urn:microsoft.com/office/officeart/2005/8/layout/vList4"/>
    <dgm:cxn modelId="{936159A1-7DB3-4345-B8CC-6C808A9EA3E7}" type="presOf" srcId="{F8730A54-2A4C-429D-81AE-27C489504E62}" destId="{1C486049-EE10-4B1D-BA8C-3E0050990F11}" srcOrd="1" destOrd="0" presId="urn:microsoft.com/office/officeart/2005/8/layout/vList4"/>
    <dgm:cxn modelId="{4542CDE6-5E09-4F0B-B0DE-539317A4ABBA}" type="presOf" srcId="{F8730A54-2A4C-429D-81AE-27C489504E62}" destId="{A242F33B-FD3C-4BBB-8D4A-687513C87CB4}" srcOrd="0" destOrd="0" presId="urn:microsoft.com/office/officeart/2005/8/layout/vList4"/>
    <dgm:cxn modelId="{7D324535-C934-41A0-A7A3-F8112399CA1B}" type="presOf" srcId="{435CD606-F70D-4470-84C1-03B3A88934C4}" destId="{8CA879FD-C49B-4316-A12C-51E0C5D04EC8}" srcOrd="0" destOrd="0" presId="urn:microsoft.com/office/officeart/2005/8/layout/vList4"/>
    <dgm:cxn modelId="{8C94257E-3736-4119-9F07-661DF6F59DAF}" type="presOf" srcId="{435CD606-F70D-4470-84C1-03B3A88934C4}" destId="{0EF58B3A-ECC0-416F-99B7-AE2869CFD953}" srcOrd="1" destOrd="0" presId="urn:microsoft.com/office/officeart/2005/8/layout/vList4"/>
    <dgm:cxn modelId="{F476FD51-8A0B-49DE-85BC-391041F77200}" srcId="{B8FDCC4C-4BD3-4361-914E-BCADE0EFA901}" destId="{F8730A54-2A4C-429D-81AE-27C489504E62}" srcOrd="2" destOrd="0" parTransId="{006571AD-D6E8-495C-80DD-0382AE2AAE25}" sibTransId="{B9193059-B9AB-4863-9B4C-BB5EDFF0BD05}"/>
    <dgm:cxn modelId="{EEC4CE99-5E94-4FE3-BF23-3304AB454E30}" srcId="{B8FDCC4C-4BD3-4361-914E-BCADE0EFA901}" destId="{435CD606-F70D-4470-84C1-03B3A88934C4}" srcOrd="1" destOrd="0" parTransId="{D8766605-CE9A-43CD-A91E-4F9253130294}" sibTransId="{84D0C887-86A2-4E05-8A72-77BE708DA4E4}"/>
    <dgm:cxn modelId="{98B99540-0F2B-45B2-B6F2-47DF21CF4C04}" type="presParOf" srcId="{7C84AFC6-425C-4274-9410-C1CAE3D32FC8}" destId="{1A6EA305-6543-4ED5-9FC2-C3DE3249F540}" srcOrd="0" destOrd="0" presId="urn:microsoft.com/office/officeart/2005/8/layout/vList4"/>
    <dgm:cxn modelId="{6D2B8980-9ACD-403C-8951-7BDFE5E67E10}" type="presParOf" srcId="{1A6EA305-6543-4ED5-9FC2-C3DE3249F540}" destId="{FD402BB8-3BB9-46FB-B295-603675F8FBC6}" srcOrd="0" destOrd="0" presId="urn:microsoft.com/office/officeart/2005/8/layout/vList4"/>
    <dgm:cxn modelId="{31B4D143-5A73-42B7-B5A1-F0BBDFFE3BED}" type="presParOf" srcId="{1A6EA305-6543-4ED5-9FC2-C3DE3249F540}" destId="{A0C4C824-9E2F-4D74-BD39-842A5589231E}" srcOrd="1" destOrd="0" presId="urn:microsoft.com/office/officeart/2005/8/layout/vList4"/>
    <dgm:cxn modelId="{2818C9B1-9E5F-41B2-9D33-D2FBCB247CA3}" type="presParOf" srcId="{1A6EA305-6543-4ED5-9FC2-C3DE3249F540}" destId="{51D6123C-0227-4AA4-9A0A-107262A85C77}" srcOrd="2" destOrd="0" presId="urn:microsoft.com/office/officeart/2005/8/layout/vList4"/>
    <dgm:cxn modelId="{A39C6939-1ABF-4DD3-BE6E-8C89B2883BCD}" type="presParOf" srcId="{7C84AFC6-425C-4274-9410-C1CAE3D32FC8}" destId="{98C732F0-DA1F-4038-890D-CB64965C545F}" srcOrd="1" destOrd="0" presId="urn:microsoft.com/office/officeart/2005/8/layout/vList4"/>
    <dgm:cxn modelId="{CD4A56B7-EF3E-4EEE-9107-5819A0A852D7}" type="presParOf" srcId="{7C84AFC6-425C-4274-9410-C1CAE3D32FC8}" destId="{96B172DB-F77A-4122-8B97-D563E5460A3D}" srcOrd="2" destOrd="0" presId="urn:microsoft.com/office/officeart/2005/8/layout/vList4"/>
    <dgm:cxn modelId="{B1C3632A-4290-41A3-B344-DBBC7C327A2B}" type="presParOf" srcId="{96B172DB-F77A-4122-8B97-D563E5460A3D}" destId="{8CA879FD-C49B-4316-A12C-51E0C5D04EC8}" srcOrd="0" destOrd="0" presId="urn:microsoft.com/office/officeart/2005/8/layout/vList4"/>
    <dgm:cxn modelId="{1602D3FA-CCB5-4753-99E4-55C6B8A78CAB}" type="presParOf" srcId="{96B172DB-F77A-4122-8B97-D563E5460A3D}" destId="{D801F68C-CDEE-49FF-8310-C65A619F94BD}" srcOrd="1" destOrd="0" presId="urn:microsoft.com/office/officeart/2005/8/layout/vList4"/>
    <dgm:cxn modelId="{A656E173-21FD-4788-9EE4-A0355CA3A282}" type="presParOf" srcId="{96B172DB-F77A-4122-8B97-D563E5460A3D}" destId="{0EF58B3A-ECC0-416F-99B7-AE2869CFD953}" srcOrd="2" destOrd="0" presId="urn:microsoft.com/office/officeart/2005/8/layout/vList4"/>
    <dgm:cxn modelId="{147F8121-CC0C-46C5-9873-9C3405722F28}" type="presParOf" srcId="{7C84AFC6-425C-4274-9410-C1CAE3D32FC8}" destId="{42FAABCE-BC05-4ADD-9728-D4D394501DEF}" srcOrd="3" destOrd="0" presId="urn:microsoft.com/office/officeart/2005/8/layout/vList4"/>
    <dgm:cxn modelId="{0A08DFE9-DBFF-485D-A28C-3CF4C65ECC5D}" type="presParOf" srcId="{7C84AFC6-425C-4274-9410-C1CAE3D32FC8}" destId="{022EE38C-6E53-455E-A748-2C8090622629}" srcOrd="4" destOrd="0" presId="urn:microsoft.com/office/officeart/2005/8/layout/vList4"/>
    <dgm:cxn modelId="{81E782B1-815B-40D9-81BF-EE22A194B0E8}" type="presParOf" srcId="{022EE38C-6E53-455E-A748-2C8090622629}" destId="{A242F33B-FD3C-4BBB-8D4A-687513C87CB4}" srcOrd="0" destOrd="0" presId="urn:microsoft.com/office/officeart/2005/8/layout/vList4"/>
    <dgm:cxn modelId="{76C913A4-C95E-4343-8E8E-B9C3489E8B59}" type="presParOf" srcId="{022EE38C-6E53-455E-A748-2C8090622629}" destId="{B1279D71-3E17-4EA4-860D-ECDF74B2C950}" srcOrd="1" destOrd="0" presId="urn:microsoft.com/office/officeart/2005/8/layout/vList4"/>
    <dgm:cxn modelId="{5A54BBF8-5870-46D3-873F-14E5DCB8D25D}" type="presParOf" srcId="{022EE38C-6E53-455E-A748-2C8090622629}" destId="{1C486049-EE10-4B1D-BA8C-3E0050990F11}"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8FDCC4C-4BD3-4361-914E-BCADE0EFA901}" type="doc">
      <dgm:prSet loTypeId="urn:microsoft.com/office/officeart/2005/8/layout/vList4" loCatId="list" qsTypeId="urn:microsoft.com/office/officeart/2005/8/quickstyle/simple1" qsCatId="simple" csTypeId="urn:microsoft.com/office/officeart/2005/8/colors/accent6_5" csCatId="accent6" phldr="1"/>
      <dgm:spPr/>
      <dgm:t>
        <a:bodyPr/>
        <a:lstStyle/>
        <a:p>
          <a:endParaRPr lang="it-IT"/>
        </a:p>
      </dgm:t>
    </dgm:pt>
    <dgm:pt modelId="{B0BFA52B-0139-4E4D-865E-0C2ABABDC11A}">
      <dgm:prSet phldrT="[Testo]" custT="1"/>
      <dgm:spPr/>
      <dgm:t>
        <a:bodyPr/>
        <a:lstStyle/>
        <a:p>
          <a:pPr algn="l"/>
          <a:r>
            <a:rPr lang="it-IT" sz="1900" b="1" i="1" dirty="0" smtClean="0"/>
            <a:t>CARIT</a:t>
          </a:r>
          <a:r>
            <a:rPr lang="it-IT" sz="1900" b="1" i="1" dirty="0" smtClean="0">
              <a:latin typeface="Calibri" panose="020F0502020204030204" pitchFamily="34" charset="0"/>
              <a:cs typeface="Calibri" panose="020F0502020204030204" pitchFamily="34" charset="0"/>
            </a:rPr>
            <a:t>À</a:t>
          </a:r>
        </a:p>
        <a:p>
          <a:pPr algn="l"/>
          <a:r>
            <a:rPr lang="it-IT" sz="1800" b="1" dirty="0" smtClean="0"/>
            <a:t>Nel MESE DELLA PACE si accorgono che il loro «E per me?» ha poco peso davanti alla richiesta essenziale di chi ha veramente fame. Si impegnano a sostenere chi è in difficoltà </a:t>
          </a:r>
          <a:r>
            <a:rPr lang="it-IT" sz="1800" b="1" dirty="0" smtClean="0">
              <a:solidFill>
                <a:srgbClr val="FFFF00"/>
              </a:solidFill>
            </a:rPr>
            <a:t>cercando di discernere ciò che è davvero necessario</a:t>
          </a:r>
          <a:r>
            <a:rPr lang="it-IT" sz="1800" b="1" dirty="0" smtClean="0"/>
            <a:t>.</a:t>
          </a:r>
          <a:endParaRPr lang="it-IT" sz="1900" dirty="0"/>
        </a:p>
      </dgm:t>
    </dgm:pt>
    <dgm:pt modelId="{AFE55472-3A5B-4312-A7EF-0F31594A3F69}" type="parTrans" cxnId="{172C197F-AF50-45AD-AA0C-A3E06C624E42}">
      <dgm:prSet/>
      <dgm:spPr/>
      <dgm:t>
        <a:bodyPr/>
        <a:lstStyle/>
        <a:p>
          <a:endParaRPr lang="it-IT"/>
        </a:p>
      </dgm:t>
    </dgm:pt>
    <dgm:pt modelId="{04B83FA0-9B37-44AD-B922-61D7073BA017}" type="sibTrans" cxnId="{172C197F-AF50-45AD-AA0C-A3E06C624E42}">
      <dgm:prSet/>
      <dgm:spPr/>
      <dgm:t>
        <a:bodyPr/>
        <a:lstStyle/>
        <a:p>
          <a:endParaRPr lang="it-IT"/>
        </a:p>
      </dgm:t>
    </dgm:pt>
    <dgm:pt modelId="{435CD606-F70D-4470-84C1-03B3A88934C4}">
      <dgm:prSet phldrT="[Testo]" custT="1"/>
      <dgm:spPr>
        <a:solidFill>
          <a:schemeClr val="accent5">
            <a:lumMod val="50000"/>
          </a:schemeClr>
        </a:solidFill>
      </dgm:spPr>
      <dgm:t>
        <a:bodyPr/>
        <a:lstStyle/>
        <a:p>
          <a:r>
            <a:rPr lang="it-IT" sz="1900" b="1" i="1" dirty="0" smtClean="0"/>
            <a:t>CATECHESI</a:t>
          </a:r>
        </a:p>
        <a:p>
          <a:r>
            <a:rPr lang="it-IT" sz="1600" b="1" dirty="0" smtClean="0"/>
            <a:t>Il SECONDO TEMPO DI CATECHESI li accompagna a scoprire </a:t>
          </a:r>
          <a:r>
            <a:rPr lang="it-IT" sz="1600" b="1" dirty="0" smtClean="0">
              <a:solidFill>
                <a:srgbClr val="FFFF00"/>
              </a:solidFill>
            </a:rPr>
            <a:t>l’essenziale nella propria vita</a:t>
          </a:r>
          <a:r>
            <a:rPr lang="it-IT" sz="1600" b="1" dirty="0" smtClean="0"/>
            <a:t>. I ragazzi riflettono su ciò che è buono e ciò che è cattivo guardando sia ad alimenti/vizi e intolleranze (che possono essere la metafora degli errori/atteggiamenti sbagliati), sia ai comportamenti alimentari (fast </a:t>
          </a:r>
          <a:r>
            <a:rPr lang="it-IT" sz="1600" b="1" dirty="0" err="1" smtClean="0"/>
            <a:t>food</a:t>
          </a:r>
          <a:r>
            <a:rPr lang="it-IT" sz="1600" b="1" dirty="0" smtClean="0"/>
            <a:t>), che richiamano al loro stile di vita. C’è altro nella vita che «riempie» e </a:t>
          </a:r>
          <a:r>
            <a:rPr lang="it-IT" sz="1600" b="1" dirty="0" smtClean="0">
              <a:solidFill>
                <a:srgbClr val="FFFF00"/>
              </a:solidFill>
            </a:rPr>
            <a:t>nutre davvero</a:t>
          </a:r>
          <a:r>
            <a:rPr lang="it-IT" sz="1600" b="1" dirty="0" smtClean="0"/>
            <a:t>.</a:t>
          </a:r>
          <a:endParaRPr lang="it-IT" sz="1600" b="1" i="1" dirty="0"/>
        </a:p>
      </dgm:t>
    </dgm:pt>
    <dgm:pt modelId="{D8766605-CE9A-43CD-A91E-4F9253130294}" type="parTrans" cxnId="{EEC4CE99-5E94-4FE3-BF23-3304AB454E30}">
      <dgm:prSet/>
      <dgm:spPr/>
      <dgm:t>
        <a:bodyPr/>
        <a:lstStyle/>
        <a:p>
          <a:endParaRPr lang="it-IT"/>
        </a:p>
      </dgm:t>
    </dgm:pt>
    <dgm:pt modelId="{84D0C887-86A2-4E05-8A72-77BE708DA4E4}" type="sibTrans" cxnId="{EEC4CE99-5E94-4FE3-BF23-3304AB454E30}">
      <dgm:prSet/>
      <dgm:spPr/>
      <dgm:t>
        <a:bodyPr/>
        <a:lstStyle/>
        <a:p>
          <a:endParaRPr lang="it-IT"/>
        </a:p>
      </dgm:t>
    </dgm:pt>
    <dgm:pt modelId="{F8730A54-2A4C-429D-81AE-27C489504E62}">
      <dgm:prSet phldrT="[Testo]" custT="1"/>
      <dgm:spPr>
        <a:solidFill>
          <a:srgbClr val="CC0066"/>
        </a:solidFill>
      </dgm:spPr>
      <dgm:t>
        <a:bodyPr/>
        <a:lstStyle/>
        <a:p>
          <a:r>
            <a:rPr lang="it-IT" sz="1900" b="1" i="1" dirty="0" smtClean="0"/>
            <a:t>LITURGIA</a:t>
          </a:r>
        </a:p>
        <a:p>
          <a:r>
            <a:rPr lang="it-IT" sz="1800" b="1" dirty="0" smtClean="0"/>
            <a:t>Il TEMPO DI QUARESIMA diventa momento proficuo per scegliere il digiuno come atto di sobrietà, per i ragazzi e la carità come atto di fedeltà alle persone incontrate, nelle quali imparano a riconoscere Gesù.</a:t>
          </a:r>
          <a:endParaRPr lang="it-IT" sz="1900" b="1" i="1" dirty="0"/>
        </a:p>
      </dgm:t>
    </dgm:pt>
    <dgm:pt modelId="{006571AD-D6E8-495C-80DD-0382AE2AAE25}" type="parTrans" cxnId="{F476FD51-8A0B-49DE-85BC-391041F77200}">
      <dgm:prSet/>
      <dgm:spPr/>
      <dgm:t>
        <a:bodyPr/>
        <a:lstStyle/>
        <a:p>
          <a:endParaRPr lang="it-IT"/>
        </a:p>
      </dgm:t>
    </dgm:pt>
    <dgm:pt modelId="{B9193059-B9AB-4863-9B4C-BB5EDFF0BD05}" type="sibTrans" cxnId="{F476FD51-8A0B-49DE-85BC-391041F77200}">
      <dgm:prSet/>
      <dgm:spPr/>
      <dgm:t>
        <a:bodyPr/>
        <a:lstStyle/>
        <a:p>
          <a:endParaRPr lang="it-IT"/>
        </a:p>
      </dgm:t>
    </dgm:pt>
    <dgm:pt modelId="{7C84AFC6-425C-4274-9410-C1CAE3D32FC8}" type="pres">
      <dgm:prSet presAssocID="{B8FDCC4C-4BD3-4361-914E-BCADE0EFA901}" presName="linear" presStyleCnt="0">
        <dgm:presLayoutVars>
          <dgm:dir/>
          <dgm:resizeHandles val="exact"/>
        </dgm:presLayoutVars>
      </dgm:prSet>
      <dgm:spPr/>
      <dgm:t>
        <a:bodyPr/>
        <a:lstStyle/>
        <a:p>
          <a:endParaRPr lang="it-IT"/>
        </a:p>
      </dgm:t>
    </dgm:pt>
    <dgm:pt modelId="{1A6EA305-6543-4ED5-9FC2-C3DE3249F540}" type="pres">
      <dgm:prSet presAssocID="{B0BFA52B-0139-4E4D-865E-0C2ABABDC11A}" presName="comp" presStyleCnt="0"/>
      <dgm:spPr/>
    </dgm:pt>
    <dgm:pt modelId="{FD402BB8-3BB9-46FB-B295-603675F8FBC6}" type="pres">
      <dgm:prSet presAssocID="{B0BFA52B-0139-4E4D-865E-0C2ABABDC11A}" presName="box" presStyleLbl="node1" presStyleIdx="0" presStyleCnt="3" custLinFactNeighborX="-558" custLinFactNeighborY="-1379"/>
      <dgm:spPr/>
      <dgm:t>
        <a:bodyPr/>
        <a:lstStyle/>
        <a:p>
          <a:endParaRPr lang="it-IT"/>
        </a:p>
      </dgm:t>
    </dgm:pt>
    <dgm:pt modelId="{A0C4C824-9E2F-4D74-BD39-842A5589231E}" type="pres">
      <dgm:prSet presAssocID="{B0BFA52B-0139-4E4D-865E-0C2ABABDC11A}" presName="img" presStyleLbl="fgImgPlace1" presStyleIdx="0" presStyleCnt="3"/>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t="-4000" b="-4000"/>
          </a:stretch>
        </a:blipFill>
      </dgm:spPr>
      <dgm:t>
        <a:bodyPr/>
        <a:lstStyle/>
        <a:p>
          <a:endParaRPr lang="it-IT"/>
        </a:p>
      </dgm:t>
    </dgm:pt>
    <dgm:pt modelId="{51D6123C-0227-4AA4-9A0A-107262A85C77}" type="pres">
      <dgm:prSet presAssocID="{B0BFA52B-0139-4E4D-865E-0C2ABABDC11A}" presName="text" presStyleLbl="node1" presStyleIdx="0" presStyleCnt="3">
        <dgm:presLayoutVars>
          <dgm:bulletEnabled val="1"/>
        </dgm:presLayoutVars>
      </dgm:prSet>
      <dgm:spPr/>
      <dgm:t>
        <a:bodyPr/>
        <a:lstStyle/>
        <a:p>
          <a:endParaRPr lang="it-IT"/>
        </a:p>
      </dgm:t>
    </dgm:pt>
    <dgm:pt modelId="{98C732F0-DA1F-4038-890D-CB64965C545F}" type="pres">
      <dgm:prSet presAssocID="{04B83FA0-9B37-44AD-B922-61D7073BA017}" presName="spacer" presStyleCnt="0"/>
      <dgm:spPr/>
    </dgm:pt>
    <dgm:pt modelId="{96B172DB-F77A-4122-8B97-D563E5460A3D}" type="pres">
      <dgm:prSet presAssocID="{435CD606-F70D-4470-84C1-03B3A88934C4}" presName="comp" presStyleCnt="0"/>
      <dgm:spPr/>
    </dgm:pt>
    <dgm:pt modelId="{8CA879FD-C49B-4316-A12C-51E0C5D04EC8}" type="pres">
      <dgm:prSet presAssocID="{435CD606-F70D-4470-84C1-03B3A88934C4}" presName="box" presStyleLbl="node1" presStyleIdx="1" presStyleCnt="3"/>
      <dgm:spPr/>
      <dgm:t>
        <a:bodyPr/>
        <a:lstStyle/>
        <a:p>
          <a:endParaRPr lang="it-IT"/>
        </a:p>
      </dgm:t>
    </dgm:pt>
    <dgm:pt modelId="{D801F68C-CDEE-49FF-8310-C65A619F94BD}" type="pres">
      <dgm:prSet presAssocID="{435CD606-F70D-4470-84C1-03B3A88934C4}" presName="img" presStyleLbl="fgImgPlace1" presStyleIdx="1" presStyleCnt="3"/>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t="-4000" b="-4000"/>
          </a:stretch>
        </a:blipFill>
      </dgm:spPr>
      <dgm:t>
        <a:bodyPr/>
        <a:lstStyle/>
        <a:p>
          <a:endParaRPr lang="it-IT"/>
        </a:p>
      </dgm:t>
    </dgm:pt>
    <dgm:pt modelId="{0EF58B3A-ECC0-416F-99B7-AE2869CFD953}" type="pres">
      <dgm:prSet presAssocID="{435CD606-F70D-4470-84C1-03B3A88934C4}" presName="text" presStyleLbl="node1" presStyleIdx="1" presStyleCnt="3">
        <dgm:presLayoutVars>
          <dgm:bulletEnabled val="1"/>
        </dgm:presLayoutVars>
      </dgm:prSet>
      <dgm:spPr/>
      <dgm:t>
        <a:bodyPr/>
        <a:lstStyle/>
        <a:p>
          <a:endParaRPr lang="it-IT"/>
        </a:p>
      </dgm:t>
    </dgm:pt>
    <dgm:pt modelId="{42FAABCE-BC05-4ADD-9728-D4D394501DEF}" type="pres">
      <dgm:prSet presAssocID="{84D0C887-86A2-4E05-8A72-77BE708DA4E4}" presName="spacer" presStyleCnt="0"/>
      <dgm:spPr/>
    </dgm:pt>
    <dgm:pt modelId="{022EE38C-6E53-455E-A748-2C8090622629}" type="pres">
      <dgm:prSet presAssocID="{F8730A54-2A4C-429D-81AE-27C489504E62}" presName="comp" presStyleCnt="0"/>
      <dgm:spPr/>
    </dgm:pt>
    <dgm:pt modelId="{A242F33B-FD3C-4BBB-8D4A-687513C87CB4}" type="pres">
      <dgm:prSet presAssocID="{F8730A54-2A4C-429D-81AE-27C489504E62}" presName="box" presStyleLbl="node1" presStyleIdx="2" presStyleCnt="3"/>
      <dgm:spPr/>
      <dgm:t>
        <a:bodyPr/>
        <a:lstStyle/>
        <a:p>
          <a:endParaRPr lang="it-IT"/>
        </a:p>
      </dgm:t>
    </dgm:pt>
    <dgm:pt modelId="{B1279D71-3E17-4EA4-860D-ECDF74B2C950}" type="pres">
      <dgm:prSet presAssocID="{F8730A54-2A4C-429D-81AE-27C489504E62}" presName="img" presStyleLbl="fgImgPlace1" presStyleIdx="2" presStyleCnt="3"/>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t="-4000" b="-4000"/>
          </a:stretch>
        </a:blipFill>
      </dgm:spPr>
      <dgm:t>
        <a:bodyPr/>
        <a:lstStyle/>
        <a:p>
          <a:endParaRPr lang="it-IT"/>
        </a:p>
      </dgm:t>
    </dgm:pt>
    <dgm:pt modelId="{1C486049-EE10-4B1D-BA8C-3E0050990F11}" type="pres">
      <dgm:prSet presAssocID="{F8730A54-2A4C-429D-81AE-27C489504E62}" presName="text" presStyleLbl="node1" presStyleIdx="2" presStyleCnt="3">
        <dgm:presLayoutVars>
          <dgm:bulletEnabled val="1"/>
        </dgm:presLayoutVars>
      </dgm:prSet>
      <dgm:spPr/>
      <dgm:t>
        <a:bodyPr/>
        <a:lstStyle/>
        <a:p>
          <a:endParaRPr lang="it-IT"/>
        </a:p>
      </dgm:t>
    </dgm:pt>
  </dgm:ptLst>
  <dgm:cxnLst>
    <dgm:cxn modelId="{172C197F-AF50-45AD-AA0C-A3E06C624E42}" srcId="{B8FDCC4C-4BD3-4361-914E-BCADE0EFA901}" destId="{B0BFA52B-0139-4E4D-865E-0C2ABABDC11A}" srcOrd="0" destOrd="0" parTransId="{AFE55472-3A5B-4312-A7EF-0F31594A3F69}" sibTransId="{04B83FA0-9B37-44AD-B922-61D7073BA017}"/>
    <dgm:cxn modelId="{623BA7E0-2C16-489E-89C0-083DC1D796FB}" type="presOf" srcId="{B8FDCC4C-4BD3-4361-914E-BCADE0EFA901}" destId="{7C84AFC6-425C-4274-9410-C1CAE3D32FC8}" srcOrd="0" destOrd="0" presId="urn:microsoft.com/office/officeart/2005/8/layout/vList4"/>
    <dgm:cxn modelId="{A5DB28FB-244A-4F5F-BF85-CC0474F22CD6}" type="presOf" srcId="{B0BFA52B-0139-4E4D-865E-0C2ABABDC11A}" destId="{51D6123C-0227-4AA4-9A0A-107262A85C77}" srcOrd="1" destOrd="0" presId="urn:microsoft.com/office/officeart/2005/8/layout/vList4"/>
    <dgm:cxn modelId="{4F943552-870A-42A2-9552-CA7E761E9609}" type="presOf" srcId="{B0BFA52B-0139-4E4D-865E-0C2ABABDC11A}" destId="{FD402BB8-3BB9-46FB-B295-603675F8FBC6}" srcOrd="0" destOrd="0" presId="urn:microsoft.com/office/officeart/2005/8/layout/vList4"/>
    <dgm:cxn modelId="{936159A1-7DB3-4345-B8CC-6C808A9EA3E7}" type="presOf" srcId="{F8730A54-2A4C-429D-81AE-27C489504E62}" destId="{1C486049-EE10-4B1D-BA8C-3E0050990F11}" srcOrd="1" destOrd="0" presId="urn:microsoft.com/office/officeart/2005/8/layout/vList4"/>
    <dgm:cxn modelId="{4542CDE6-5E09-4F0B-B0DE-539317A4ABBA}" type="presOf" srcId="{F8730A54-2A4C-429D-81AE-27C489504E62}" destId="{A242F33B-FD3C-4BBB-8D4A-687513C87CB4}" srcOrd="0" destOrd="0" presId="urn:microsoft.com/office/officeart/2005/8/layout/vList4"/>
    <dgm:cxn modelId="{7D324535-C934-41A0-A7A3-F8112399CA1B}" type="presOf" srcId="{435CD606-F70D-4470-84C1-03B3A88934C4}" destId="{8CA879FD-C49B-4316-A12C-51E0C5D04EC8}" srcOrd="0" destOrd="0" presId="urn:microsoft.com/office/officeart/2005/8/layout/vList4"/>
    <dgm:cxn modelId="{8C94257E-3736-4119-9F07-661DF6F59DAF}" type="presOf" srcId="{435CD606-F70D-4470-84C1-03B3A88934C4}" destId="{0EF58B3A-ECC0-416F-99B7-AE2869CFD953}" srcOrd="1" destOrd="0" presId="urn:microsoft.com/office/officeart/2005/8/layout/vList4"/>
    <dgm:cxn modelId="{F476FD51-8A0B-49DE-85BC-391041F77200}" srcId="{B8FDCC4C-4BD3-4361-914E-BCADE0EFA901}" destId="{F8730A54-2A4C-429D-81AE-27C489504E62}" srcOrd="2" destOrd="0" parTransId="{006571AD-D6E8-495C-80DD-0382AE2AAE25}" sibTransId="{B9193059-B9AB-4863-9B4C-BB5EDFF0BD05}"/>
    <dgm:cxn modelId="{EEC4CE99-5E94-4FE3-BF23-3304AB454E30}" srcId="{B8FDCC4C-4BD3-4361-914E-BCADE0EFA901}" destId="{435CD606-F70D-4470-84C1-03B3A88934C4}" srcOrd="1" destOrd="0" parTransId="{D8766605-CE9A-43CD-A91E-4F9253130294}" sibTransId="{84D0C887-86A2-4E05-8A72-77BE708DA4E4}"/>
    <dgm:cxn modelId="{98B99540-0F2B-45B2-B6F2-47DF21CF4C04}" type="presParOf" srcId="{7C84AFC6-425C-4274-9410-C1CAE3D32FC8}" destId="{1A6EA305-6543-4ED5-9FC2-C3DE3249F540}" srcOrd="0" destOrd="0" presId="urn:microsoft.com/office/officeart/2005/8/layout/vList4"/>
    <dgm:cxn modelId="{6D2B8980-9ACD-403C-8951-7BDFE5E67E10}" type="presParOf" srcId="{1A6EA305-6543-4ED5-9FC2-C3DE3249F540}" destId="{FD402BB8-3BB9-46FB-B295-603675F8FBC6}" srcOrd="0" destOrd="0" presId="urn:microsoft.com/office/officeart/2005/8/layout/vList4"/>
    <dgm:cxn modelId="{31B4D143-5A73-42B7-B5A1-F0BBDFFE3BED}" type="presParOf" srcId="{1A6EA305-6543-4ED5-9FC2-C3DE3249F540}" destId="{A0C4C824-9E2F-4D74-BD39-842A5589231E}" srcOrd="1" destOrd="0" presId="urn:microsoft.com/office/officeart/2005/8/layout/vList4"/>
    <dgm:cxn modelId="{2818C9B1-9E5F-41B2-9D33-D2FBCB247CA3}" type="presParOf" srcId="{1A6EA305-6543-4ED5-9FC2-C3DE3249F540}" destId="{51D6123C-0227-4AA4-9A0A-107262A85C77}" srcOrd="2" destOrd="0" presId="urn:microsoft.com/office/officeart/2005/8/layout/vList4"/>
    <dgm:cxn modelId="{A39C6939-1ABF-4DD3-BE6E-8C89B2883BCD}" type="presParOf" srcId="{7C84AFC6-425C-4274-9410-C1CAE3D32FC8}" destId="{98C732F0-DA1F-4038-890D-CB64965C545F}" srcOrd="1" destOrd="0" presId="urn:microsoft.com/office/officeart/2005/8/layout/vList4"/>
    <dgm:cxn modelId="{CD4A56B7-EF3E-4EEE-9107-5819A0A852D7}" type="presParOf" srcId="{7C84AFC6-425C-4274-9410-C1CAE3D32FC8}" destId="{96B172DB-F77A-4122-8B97-D563E5460A3D}" srcOrd="2" destOrd="0" presId="urn:microsoft.com/office/officeart/2005/8/layout/vList4"/>
    <dgm:cxn modelId="{B1C3632A-4290-41A3-B344-DBBC7C327A2B}" type="presParOf" srcId="{96B172DB-F77A-4122-8B97-D563E5460A3D}" destId="{8CA879FD-C49B-4316-A12C-51E0C5D04EC8}" srcOrd="0" destOrd="0" presId="urn:microsoft.com/office/officeart/2005/8/layout/vList4"/>
    <dgm:cxn modelId="{1602D3FA-CCB5-4753-99E4-55C6B8A78CAB}" type="presParOf" srcId="{96B172DB-F77A-4122-8B97-D563E5460A3D}" destId="{D801F68C-CDEE-49FF-8310-C65A619F94BD}" srcOrd="1" destOrd="0" presId="urn:microsoft.com/office/officeart/2005/8/layout/vList4"/>
    <dgm:cxn modelId="{A656E173-21FD-4788-9EE4-A0355CA3A282}" type="presParOf" srcId="{96B172DB-F77A-4122-8B97-D563E5460A3D}" destId="{0EF58B3A-ECC0-416F-99B7-AE2869CFD953}" srcOrd="2" destOrd="0" presId="urn:microsoft.com/office/officeart/2005/8/layout/vList4"/>
    <dgm:cxn modelId="{147F8121-CC0C-46C5-9873-9C3405722F28}" type="presParOf" srcId="{7C84AFC6-425C-4274-9410-C1CAE3D32FC8}" destId="{42FAABCE-BC05-4ADD-9728-D4D394501DEF}" srcOrd="3" destOrd="0" presId="urn:microsoft.com/office/officeart/2005/8/layout/vList4"/>
    <dgm:cxn modelId="{0A08DFE9-DBFF-485D-A28C-3CF4C65ECC5D}" type="presParOf" srcId="{7C84AFC6-425C-4274-9410-C1CAE3D32FC8}" destId="{022EE38C-6E53-455E-A748-2C8090622629}" srcOrd="4" destOrd="0" presId="urn:microsoft.com/office/officeart/2005/8/layout/vList4"/>
    <dgm:cxn modelId="{81E782B1-815B-40D9-81BF-EE22A194B0E8}" type="presParOf" srcId="{022EE38C-6E53-455E-A748-2C8090622629}" destId="{A242F33B-FD3C-4BBB-8D4A-687513C87CB4}" srcOrd="0" destOrd="0" presId="urn:microsoft.com/office/officeart/2005/8/layout/vList4"/>
    <dgm:cxn modelId="{76C913A4-C95E-4343-8E8E-B9C3489E8B59}" type="presParOf" srcId="{022EE38C-6E53-455E-A748-2C8090622629}" destId="{B1279D71-3E17-4EA4-860D-ECDF74B2C950}" srcOrd="1" destOrd="0" presId="urn:microsoft.com/office/officeart/2005/8/layout/vList4"/>
    <dgm:cxn modelId="{5A54BBF8-5870-46D3-873F-14E5DCB8D25D}" type="presParOf" srcId="{022EE38C-6E53-455E-A748-2C8090622629}" destId="{1C486049-EE10-4B1D-BA8C-3E0050990F11}"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8FDCC4C-4BD3-4361-914E-BCADE0EFA901}" type="doc">
      <dgm:prSet loTypeId="urn:microsoft.com/office/officeart/2005/8/layout/vList4" loCatId="list" qsTypeId="urn:microsoft.com/office/officeart/2005/8/quickstyle/simple1" qsCatId="simple" csTypeId="urn:microsoft.com/office/officeart/2005/8/colors/accent2_5" csCatId="accent2" phldr="1"/>
      <dgm:spPr/>
      <dgm:t>
        <a:bodyPr/>
        <a:lstStyle/>
        <a:p>
          <a:endParaRPr lang="it-IT"/>
        </a:p>
      </dgm:t>
    </dgm:pt>
    <dgm:pt modelId="{B0BFA52B-0139-4E4D-865E-0C2ABABDC11A}">
      <dgm:prSet phldrT="[Testo]" custT="1"/>
      <dgm:spPr>
        <a:solidFill>
          <a:schemeClr val="accent6"/>
        </a:solidFill>
      </dgm:spPr>
      <dgm:t>
        <a:bodyPr/>
        <a:lstStyle/>
        <a:p>
          <a:pPr algn="l"/>
          <a:r>
            <a:rPr lang="it-IT" sz="2100" b="1" i="1" dirty="0" smtClean="0"/>
            <a:t>CARIT</a:t>
          </a:r>
          <a:r>
            <a:rPr lang="it-IT" sz="2100" b="1" i="1" dirty="0" smtClean="0">
              <a:latin typeface="Calibri" panose="020F0502020204030204" pitchFamily="34" charset="0"/>
              <a:cs typeface="Calibri" panose="020F0502020204030204" pitchFamily="34" charset="0"/>
            </a:rPr>
            <a:t>À</a:t>
          </a:r>
        </a:p>
        <a:p>
          <a:pPr algn="l"/>
          <a:r>
            <a:rPr lang="it-IT" sz="1800" b="1" dirty="0" smtClean="0"/>
            <a:t>Nel TEMPO ESTATE ECCEZIONALE i bambini e i ragazzi si mettono in gioco in prima persona; il cammino porta ciascun ragazzo, ciascuna famiglia, ciascuna comunità ad </a:t>
          </a:r>
          <a:r>
            <a:rPr lang="it-IT" sz="1800" b="1" dirty="0" smtClean="0">
              <a:solidFill>
                <a:srgbClr val="FFFF00"/>
              </a:solidFill>
            </a:rPr>
            <a:t>uscire</a:t>
          </a:r>
          <a:r>
            <a:rPr lang="it-IT" sz="1800" b="1" dirty="0" smtClean="0"/>
            <a:t> dalla propria casa e dalla propria cucina per andare a «fare nuovi» altri luoghi, altre cucine. Il pane quotidiano è un dono grande, </a:t>
          </a:r>
          <a:r>
            <a:rPr lang="it-IT" sz="1800" b="1" dirty="0" smtClean="0">
              <a:solidFill>
                <a:srgbClr val="FFFF00"/>
              </a:solidFill>
            </a:rPr>
            <a:t>è un diritto per tutti, è una bella responsabilità</a:t>
          </a:r>
          <a:r>
            <a:rPr lang="it-IT" sz="1800" b="1" dirty="0" smtClean="0"/>
            <a:t>. Chi ha ricevuto o riscoperto l’importanza di questo dono non può fare a meno di condividerlo e impegnarsi perché a tavola ci sia sempre cibo e posto per tutti. </a:t>
          </a:r>
          <a:endParaRPr lang="it-IT" sz="2100" dirty="0"/>
        </a:p>
      </dgm:t>
    </dgm:pt>
    <dgm:pt modelId="{AFE55472-3A5B-4312-A7EF-0F31594A3F69}" type="parTrans" cxnId="{172C197F-AF50-45AD-AA0C-A3E06C624E42}">
      <dgm:prSet/>
      <dgm:spPr/>
      <dgm:t>
        <a:bodyPr/>
        <a:lstStyle/>
        <a:p>
          <a:endParaRPr lang="it-IT"/>
        </a:p>
      </dgm:t>
    </dgm:pt>
    <dgm:pt modelId="{04B83FA0-9B37-44AD-B922-61D7073BA017}" type="sibTrans" cxnId="{172C197F-AF50-45AD-AA0C-A3E06C624E42}">
      <dgm:prSet/>
      <dgm:spPr/>
      <dgm:t>
        <a:bodyPr/>
        <a:lstStyle/>
        <a:p>
          <a:endParaRPr lang="it-IT"/>
        </a:p>
      </dgm:t>
    </dgm:pt>
    <dgm:pt modelId="{F8730A54-2A4C-429D-81AE-27C489504E62}">
      <dgm:prSet phldrT="[Testo]" custT="1"/>
      <dgm:spPr>
        <a:solidFill>
          <a:srgbClr val="CC0066"/>
        </a:solidFill>
      </dgm:spPr>
      <dgm:t>
        <a:bodyPr/>
        <a:lstStyle/>
        <a:p>
          <a:r>
            <a:rPr lang="it-IT" sz="2100" b="1" i="1" dirty="0" smtClean="0"/>
            <a:t>LITURGIA</a:t>
          </a:r>
        </a:p>
        <a:p>
          <a:r>
            <a:rPr lang="it-IT" sz="1800" b="1" dirty="0" smtClean="0"/>
            <a:t>Il TEMPO ORDINARIO è il tempo in cui rendersi conto pienamente che Gesù ha riservato a ciascuno di noi la parte migliore. Lui, è l'ingrediente chiave della ricetta da custodire, esaltare, rimettere ogni giorno al centro. Ne deriva la responsabilità della fedeltà alla Parola e al pane eucaristico che nutrono e  donano forza.</a:t>
          </a:r>
          <a:endParaRPr lang="it-IT" sz="2100" b="1" i="1" dirty="0"/>
        </a:p>
      </dgm:t>
    </dgm:pt>
    <dgm:pt modelId="{006571AD-D6E8-495C-80DD-0382AE2AAE25}" type="parTrans" cxnId="{F476FD51-8A0B-49DE-85BC-391041F77200}">
      <dgm:prSet/>
      <dgm:spPr/>
      <dgm:t>
        <a:bodyPr/>
        <a:lstStyle/>
        <a:p>
          <a:endParaRPr lang="it-IT"/>
        </a:p>
      </dgm:t>
    </dgm:pt>
    <dgm:pt modelId="{B9193059-B9AB-4863-9B4C-BB5EDFF0BD05}" type="sibTrans" cxnId="{F476FD51-8A0B-49DE-85BC-391041F77200}">
      <dgm:prSet/>
      <dgm:spPr/>
      <dgm:t>
        <a:bodyPr/>
        <a:lstStyle/>
        <a:p>
          <a:endParaRPr lang="it-IT"/>
        </a:p>
      </dgm:t>
    </dgm:pt>
    <dgm:pt modelId="{7C84AFC6-425C-4274-9410-C1CAE3D32FC8}" type="pres">
      <dgm:prSet presAssocID="{B8FDCC4C-4BD3-4361-914E-BCADE0EFA901}" presName="linear" presStyleCnt="0">
        <dgm:presLayoutVars>
          <dgm:dir/>
          <dgm:resizeHandles val="exact"/>
        </dgm:presLayoutVars>
      </dgm:prSet>
      <dgm:spPr/>
      <dgm:t>
        <a:bodyPr/>
        <a:lstStyle/>
        <a:p>
          <a:endParaRPr lang="it-IT"/>
        </a:p>
      </dgm:t>
    </dgm:pt>
    <dgm:pt modelId="{1A6EA305-6543-4ED5-9FC2-C3DE3249F540}" type="pres">
      <dgm:prSet presAssocID="{B0BFA52B-0139-4E4D-865E-0C2ABABDC11A}" presName="comp" presStyleCnt="0"/>
      <dgm:spPr/>
    </dgm:pt>
    <dgm:pt modelId="{FD402BB8-3BB9-46FB-B295-603675F8FBC6}" type="pres">
      <dgm:prSet presAssocID="{B0BFA52B-0139-4E4D-865E-0C2ABABDC11A}" presName="box" presStyleLbl="node1" presStyleIdx="0" presStyleCnt="2" custLinFactNeighborX="-558" custLinFactNeighborY="-1379"/>
      <dgm:spPr/>
      <dgm:t>
        <a:bodyPr/>
        <a:lstStyle/>
        <a:p>
          <a:endParaRPr lang="it-IT"/>
        </a:p>
      </dgm:t>
    </dgm:pt>
    <dgm:pt modelId="{A0C4C824-9E2F-4D74-BD39-842A5589231E}" type="pres">
      <dgm:prSet presAssocID="{B0BFA52B-0139-4E4D-865E-0C2ABABDC11A}" presName="img" presStyleLbl="fgImgPlace1" presStyleIdx="0" presStyleCnt="2"/>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t="-4000" b="-4000"/>
          </a:stretch>
        </a:blipFill>
      </dgm:spPr>
      <dgm:t>
        <a:bodyPr/>
        <a:lstStyle/>
        <a:p>
          <a:endParaRPr lang="it-IT"/>
        </a:p>
      </dgm:t>
    </dgm:pt>
    <dgm:pt modelId="{51D6123C-0227-4AA4-9A0A-107262A85C77}" type="pres">
      <dgm:prSet presAssocID="{B0BFA52B-0139-4E4D-865E-0C2ABABDC11A}" presName="text" presStyleLbl="node1" presStyleIdx="0" presStyleCnt="2">
        <dgm:presLayoutVars>
          <dgm:bulletEnabled val="1"/>
        </dgm:presLayoutVars>
      </dgm:prSet>
      <dgm:spPr/>
      <dgm:t>
        <a:bodyPr/>
        <a:lstStyle/>
        <a:p>
          <a:endParaRPr lang="it-IT"/>
        </a:p>
      </dgm:t>
    </dgm:pt>
    <dgm:pt modelId="{98C732F0-DA1F-4038-890D-CB64965C545F}" type="pres">
      <dgm:prSet presAssocID="{04B83FA0-9B37-44AD-B922-61D7073BA017}" presName="spacer" presStyleCnt="0"/>
      <dgm:spPr/>
    </dgm:pt>
    <dgm:pt modelId="{022EE38C-6E53-455E-A748-2C8090622629}" type="pres">
      <dgm:prSet presAssocID="{F8730A54-2A4C-429D-81AE-27C489504E62}" presName="comp" presStyleCnt="0"/>
      <dgm:spPr/>
    </dgm:pt>
    <dgm:pt modelId="{A242F33B-FD3C-4BBB-8D4A-687513C87CB4}" type="pres">
      <dgm:prSet presAssocID="{F8730A54-2A4C-429D-81AE-27C489504E62}" presName="box" presStyleLbl="node1" presStyleIdx="1" presStyleCnt="2"/>
      <dgm:spPr/>
      <dgm:t>
        <a:bodyPr/>
        <a:lstStyle/>
        <a:p>
          <a:endParaRPr lang="it-IT"/>
        </a:p>
      </dgm:t>
    </dgm:pt>
    <dgm:pt modelId="{B1279D71-3E17-4EA4-860D-ECDF74B2C950}" type="pres">
      <dgm:prSet presAssocID="{F8730A54-2A4C-429D-81AE-27C489504E62}" presName="img" presStyleLbl="fgImgPlace1" presStyleIdx="1" presStyleCnt="2"/>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t="-4000" b="-4000"/>
          </a:stretch>
        </a:blipFill>
      </dgm:spPr>
      <dgm:t>
        <a:bodyPr/>
        <a:lstStyle/>
        <a:p>
          <a:endParaRPr lang="it-IT"/>
        </a:p>
      </dgm:t>
    </dgm:pt>
    <dgm:pt modelId="{1C486049-EE10-4B1D-BA8C-3E0050990F11}" type="pres">
      <dgm:prSet presAssocID="{F8730A54-2A4C-429D-81AE-27C489504E62}" presName="text" presStyleLbl="node1" presStyleIdx="1" presStyleCnt="2">
        <dgm:presLayoutVars>
          <dgm:bulletEnabled val="1"/>
        </dgm:presLayoutVars>
      </dgm:prSet>
      <dgm:spPr/>
      <dgm:t>
        <a:bodyPr/>
        <a:lstStyle/>
        <a:p>
          <a:endParaRPr lang="it-IT"/>
        </a:p>
      </dgm:t>
    </dgm:pt>
  </dgm:ptLst>
  <dgm:cxnLst>
    <dgm:cxn modelId="{172C197F-AF50-45AD-AA0C-A3E06C624E42}" srcId="{B8FDCC4C-4BD3-4361-914E-BCADE0EFA901}" destId="{B0BFA52B-0139-4E4D-865E-0C2ABABDC11A}" srcOrd="0" destOrd="0" parTransId="{AFE55472-3A5B-4312-A7EF-0F31594A3F69}" sibTransId="{04B83FA0-9B37-44AD-B922-61D7073BA017}"/>
    <dgm:cxn modelId="{936159A1-7DB3-4345-B8CC-6C808A9EA3E7}" type="presOf" srcId="{F8730A54-2A4C-429D-81AE-27C489504E62}" destId="{1C486049-EE10-4B1D-BA8C-3E0050990F11}" srcOrd="1" destOrd="0" presId="urn:microsoft.com/office/officeart/2005/8/layout/vList4"/>
    <dgm:cxn modelId="{F476FD51-8A0B-49DE-85BC-391041F77200}" srcId="{B8FDCC4C-4BD3-4361-914E-BCADE0EFA901}" destId="{F8730A54-2A4C-429D-81AE-27C489504E62}" srcOrd="1" destOrd="0" parTransId="{006571AD-D6E8-495C-80DD-0382AE2AAE25}" sibTransId="{B9193059-B9AB-4863-9B4C-BB5EDFF0BD05}"/>
    <dgm:cxn modelId="{4F943552-870A-42A2-9552-CA7E761E9609}" type="presOf" srcId="{B0BFA52B-0139-4E4D-865E-0C2ABABDC11A}" destId="{FD402BB8-3BB9-46FB-B295-603675F8FBC6}" srcOrd="0" destOrd="0" presId="urn:microsoft.com/office/officeart/2005/8/layout/vList4"/>
    <dgm:cxn modelId="{A5DB28FB-244A-4F5F-BF85-CC0474F22CD6}" type="presOf" srcId="{B0BFA52B-0139-4E4D-865E-0C2ABABDC11A}" destId="{51D6123C-0227-4AA4-9A0A-107262A85C77}" srcOrd="1" destOrd="0" presId="urn:microsoft.com/office/officeart/2005/8/layout/vList4"/>
    <dgm:cxn modelId="{4542CDE6-5E09-4F0B-B0DE-539317A4ABBA}" type="presOf" srcId="{F8730A54-2A4C-429D-81AE-27C489504E62}" destId="{A242F33B-FD3C-4BBB-8D4A-687513C87CB4}" srcOrd="0" destOrd="0" presId="urn:microsoft.com/office/officeart/2005/8/layout/vList4"/>
    <dgm:cxn modelId="{623BA7E0-2C16-489E-89C0-083DC1D796FB}" type="presOf" srcId="{B8FDCC4C-4BD3-4361-914E-BCADE0EFA901}" destId="{7C84AFC6-425C-4274-9410-C1CAE3D32FC8}" srcOrd="0" destOrd="0" presId="urn:microsoft.com/office/officeart/2005/8/layout/vList4"/>
    <dgm:cxn modelId="{98B99540-0F2B-45B2-B6F2-47DF21CF4C04}" type="presParOf" srcId="{7C84AFC6-425C-4274-9410-C1CAE3D32FC8}" destId="{1A6EA305-6543-4ED5-9FC2-C3DE3249F540}" srcOrd="0" destOrd="0" presId="urn:microsoft.com/office/officeart/2005/8/layout/vList4"/>
    <dgm:cxn modelId="{6D2B8980-9ACD-403C-8951-7BDFE5E67E10}" type="presParOf" srcId="{1A6EA305-6543-4ED5-9FC2-C3DE3249F540}" destId="{FD402BB8-3BB9-46FB-B295-603675F8FBC6}" srcOrd="0" destOrd="0" presId="urn:microsoft.com/office/officeart/2005/8/layout/vList4"/>
    <dgm:cxn modelId="{31B4D143-5A73-42B7-B5A1-F0BBDFFE3BED}" type="presParOf" srcId="{1A6EA305-6543-4ED5-9FC2-C3DE3249F540}" destId="{A0C4C824-9E2F-4D74-BD39-842A5589231E}" srcOrd="1" destOrd="0" presId="urn:microsoft.com/office/officeart/2005/8/layout/vList4"/>
    <dgm:cxn modelId="{2818C9B1-9E5F-41B2-9D33-D2FBCB247CA3}" type="presParOf" srcId="{1A6EA305-6543-4ED5-9FC2-C3DE3249F540}" destId="{51D6123C-0227-4AA4-9A0A-107262A85C77}" srcOrd="2" destOrd="0" presId="urn:microsoft.com/office/officeart/2005/8/layout/vList4"/>
    <dgm:cxn modelId="{A39C6939-1ABF-4DD3-BE6E-8C89B2883BCD}" type="presParOf" srcId="{7C84AFC6-425C-4274-9410-C1CAE3D32FC8}" destId="{98C732F0-DA1F-4038-890D-CB64965C545F}" srcOrd="1" destOrd="0" presId="urn:microsoft.com/office/officeart/2005/8/layout/vList4"/>
    <dgm:cxn modelId="{0A08DFE9-DBFF-485D-A28C-3CF4C65ECC5D}" type="presParOf" srcId="{7C84AFC6-425C-4274-9410-C1CAE3D32FC8}" destId="{022EE38C-6E53-455E-A748-2C8090622629}" srcOrd="2" destOrd="0" presId="urn:microsoft.com/office/officeart/2005/8/layout/vList4"/>
    <dgm:cxn modelId="{81E782B1-815B-40D9-81BF-EE22A194B0E8}" type="presParOf" srcId="{022EE38C-6E53-455E-A748-2C8090622629}" destId="{A242F33B-FD3C-4BBB-8D4A-687513C87CB4}" srcOrd="0" destOrd="0" presId="urn:microsoft.com/office/officeart/2005/8/layout/vList4"/>
    <dgm:cxn modelId="{76C913A4-C95E-4343-8E8E-B9C3489E8B59}" type="presParOf" srcId="{022EE38C-6E53-455E-A748-2C8090622629}" destId="{B1279D71-3E17-4EA4-860D-ECDF74B2C950}" srcOrd="1" destOrd="0" presId="urn:microsoft.com/office/officeart/2005/8/layout/vList4"/>
    <dgm:cxn modelId="{5A54BBF8-5870-46D3-873F-14E5DCB8D25D}" type="presParOf" srcId="{022EE38C-6E53-455E-A748-2C8090622629}" destId="{1C486049-EE10-4B1D-BA8C-3E0050990F11}"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093E4A4-9D47-4B05-9881-FA8767EDD701}" type="doc">
      <dgm:prSet loTypeId="urn:microsoft.com/office/officeart/2008/layout/PictureAccentList" loCatId="list" qsTypeId="urn:microsoft.com/office/officeart/2005/8/quickstyle/simple1" qsCatId="simple" csTypeId="urn:microsoft.com/office/officeart/2005/8/colors/colorful5" csCatId="colorful" phldr="1"/>
      <dgm:spPr/>
      <dgm:t>
        <a:bodyPr/>
        <a:lstStyle/>
        <a:p>
          <a:endParaRPr lang="it-IT"/>
        </a:p>
      </dgm:t>
    </dgm:pt>
    <dgm:pt modelId="{68D81C01-D264-4ABA-A941-BB02C2270843}">
      <dgm:prSet phldrT="[Testo]"/>
      <dgm:spPr/>
      <dgm:t>
        <a:bodyPr/>
        <a:lstStyle/>
        <a:p>
          <a:r>
            <a:rPr lang="it-IT" dirty="0"/>
            <a:t>SHEMÀ </a:t>
          </a:r>
        </a:p>
        <a:p>
          <a:r>
            <a:rPr lang="it-IT" dirty="0"/>
            <a:t>Esperienze di ascolto della Parola di Dio per ragazzi</a:t>
          </a:r>
        </a:p>
      </dgm:t>
    </dgm:pt>
    <dgm:pt modelId="{FA5EAD83-4F02-408D-A875-86419D12BD08}" type="parTrans" cxnId="{4FE913E9-FE8D-42E2-AD0D-042DCE6E2B4F}">
      <dgm:prSet/>
      <dgm:spPr/>
      <dgm:t>
        <a:bodyPr/>
        <a:lstStyle/>
        <a:p>
          <a:endParaRPr lang="it-IT"/>
        </a:p>
      </dgm:t>
    </dgm:pt>
    <dgm:pt modelId="{C8804BA0-5387-465B-A429-D2435B09A9F5}" type="sibTrans" cxnId="{4FE913E9-FE8D-42E2-AD0D-042DCE6E2B4F}">
      <dgm:prSet/>
      <dgm:spPr/>
      <dgm:t>
        <a:bodyPr/>
        <a:lstStyle/>
        <a:p>
          <a:endParaRPr lang="it-IT"/>
        </a:p>
      </dgm:t>
    </dgm:pt>
    <dgm:pt modelId="{9EF3C9FB-8954-4669-8C62-BC570533C948}">
      <dgm:prSet/>
      <dgm:spPr/>
      <dgm:t>
        <a:bodyPr/>
        <a:lstStyle/>
        <a:p>
          <a:r>
            <a:rPr lang="it-IT" b="1" dirty="0"/>
            <a:t>Betania (Lectio divina)</a:t>
          </a:r>
          <a:r>
            <a:rPr lang="it-IT" dirty="0"/>
            <a:t> «Di una cosa sola c’è bisogno» (Lc 10,38-42)</a:t>
          </a:r>
        </a:p>
      </dgm:t>
    </dgm:pt>
    <dgm:pt modelId="{03A22450-5CD2-4E80-AAA7-1BD825502235}" type="parTrans" cxnId="{91B7CD68-0D7C-444D-BB1C-EDFD4B1E7822}">
      <dgm:prSet/>
      <dgm:spPr/>
      <dgm:t>
        <a:bodyPr/>
        <a:lstStyle/>
        <a:p>
          <a:endParaRPr lang="it-IT"/>
        </a:p>
      </dgm:t>
    </dgm:pt>
    <dgm:pt modelId="{B5409E77-1955-4517-9FA9-BDBEB7B4786A}" type="sibTrans" cxnId="{91B7CD68-0D7C-444D-BB1C-EDFD4B1E7822}">
      <dgm:prSet/>
      <dgm:spPr/>
      <dgm:t>
        <a:bodyPr/>
        <a:lstStyle/>
        <a:p>
          <a:endParaRPr lang="it-IT"/>
        </a:p>
      </dgm:t>
    </dgm:pt>
    <dgm:pt modelId="{DAC89511-8D4B-4CE0-8398-C5B05D065F8C}">
      <dgm:prSet phldrT="[Testo]"/>
      <dgm:spPr/>
      <dgm:t>
        <a:bodyPr/>
        <a:lstStyle/>
        <a:p>
          <a:r>
            <a:rPr lang="it-IT" b="1" dirty="0"/>
            <a:t>Al Pozzo di </a:t>
          </a:r>
          <a:r>
            <a:rPr lang="it-IT" b="1" dirty="0" err="1"/>
            <a:t>Sicar</a:t>
          </a:r>
          <a:r>
            <a:rPr lang="it-IT" b="1" dirty="0"/>
            <a:t> (Ritiro spirituale di Avvento)</a:t>
          </a:r>
          <a:r>
            <a:rPr lang="it-IT" dirty="0"/>
            <a:t> </a:t>
          </a:r>
          <a:r>
            <a:rPr lang="it-IT" b="1" dirty="0"/>
            <a:t>«</a:t>
          </a:r>
          <a:r>
            <a:rPr lang="it-IT" dirty="0"/>
            <a:t>Venite, è pronto</a:t>
          </a:r>
          <a:r>
            <a:rPr lang="it-IT" b="1" dirty="0"/>
            <a:t>» </a:t>
          </a:r>
          <a:r>
            <a:rPr lang="it-IT" dirty="0"/>
            <a:t>(Lc 14,15-24)</a:t>
          </a:r>
        </a:p>
      </dgm:t>
    </dgm:pt>
    <dgm:pt modelId="{F422922D-DD41-48EA-82A7-C8C70F17D734}" type="sibTrans" cxnId="{36CD5BF6-2560-4C22-A6E8-AF321AA7D46D}">
      <dgm:prSet/>
      <dgm:spPr/>
      <dgm:t>
        <a:bodyPr/>
        <a:lstStyle/>
        <a:p>
          <a:endParaRPr lang="it-IT"/>
        </a:p>
      </dgm:t>
    </dgm:pt>
    <dgm:pt modelId="{F75C0083-8421-4A26-8AD1-763F8AD8486F}" type="parTrans" cxnId="{36CD5BF6-2560-4C22-A6E8-AF321AA7D46D}">
      <dgm:prSet/>
      <dgm:spPr/>
      <dgm:t>
        <a:bodyPr/>
        <a:lstStyle/>
        <a:p>
          <a:endParaRPr lang="it-IT"/>
        </a:p>
      </dgm:t>
    </dgm:pt>
    <dgm:pt modelId="{8478C9DA-40D2-4948-BD5D-41C70D43553E}">
      <dgm:prSet phldrT="[Testo]"/>
      <dgm:spPr/>
      <dgm:t>
        <a:bodyPr/>
        <a:lstStyle/>
        <a:p>
          <a:r>
            <a:rPr lang="it-IT" b="1" dirty="0" err="1"/>
            <a:t>Tabor</a:t>
          </a:r>
          <a:r>
            <a:rPr lang="it-IT" b="1" dirty="0"/>
            <a:t> (Week-end di spiritualità di Quaresima)</a:t>
          </a:r>
          <a:r>
            <a:rPr lang="it-IT" dirty="0"/>
            <a:t> </a:t>
          </a:r>
          <a:r>
            <a:rPr lang="it-IT" b="1" dirty="0"/>
            <a:t>«</a:t>
          </a:r>
          <a:r>
            <a:rPr lang="it-IT" dirty="0"/>
            <a:t>Non di solo pane</a:t>
          </a:r>
          <a:r>
            <a:rPr lang="it-IT" b="1" dirty="0"/>
            <a:t>» </a:t>
          </a:r>
          <a:r>
            <a:rPr lang="it-IT" dirty="0"/>
            <a:t>(Lc 4,1-13)</a:t>
          </a:r>
        </a:p>
      </dgm:t>
    </dgm:pt>
    <dgm:pt modelId="{3CA68A1B-3EF9-4D4E-A74B-51528A137A70}" type="parTrans" cxnId="{560B22B9-6962-4BA0-981F-AA5737BCB6DE}">
      <dgm:prSet/>
      <dgm:spPr/>
      <dgm:t>
        <a:bodyPr/>
        <a:lstStyle/>
        <a:p>
          <a:endParaRPr lang="it-IT"/>
        </a:p>
      </dgm:t>
    </dgm:pt>
    <dgm:pt modelId="{9F9AA410-6DD8-41EB-A4A1-7DC5D3E6693F}" type="sibTrans" cxnId="{560B22B9-6962-4BA0-981F-AA5737BCB6DE}">
      <dgm:prSet/>
      <dgm:spPr/>
      <dgm:t>
        <a:bodyPr/>
        <a:lstStyle/>
        <a:p>
          <a:endParaRPr lang="it-IT"/>
        </a:p>
      </dgm:t>
    </dgm:pt>
    <dgm:pt modelId="{4DCB0109-7D57-4997-B16E-35AED9A204A3}" type="pres">
      <dgm:prSet presAssocID="{C093E4A4-9D47-4B05-9881-FA8767EDD701}" presName="layout" presStyleCnt="0">
        <dgm:presLayoutVars>
          <dgm:chMax/>
          <dgm:chPref/>
          <dgm:dir/>
          <dgm:animOne val="branch"/>
          <dgm:animLvl val="lvl"/>
          <dgm:resizeHandles/>
        </dgm:presLayoutVars>
      </dgm:prSet>
      <dgm:spPr/>
      <dgm:t>
        <a:bodyPr/>
        <a:lstStyle/>
        <a:p>
          <a:endParaRPr lang="it-IT"/>
        </a:p>
      </dgm:t>
    </dgm:pt>
    <dgm:pt modelId="{90F024E0-B447-4386-BF39-9E2F51C24B7A}" type="pres">
      <dgm:prSet presAssocID="{68D81C01-D264-4ABA-A941-BB02C2270843}" presName="root" presStyleCnt="0">
        <dgm:presLayoutVars>
          <dgm:chMax/>
          <dgm:chPref val="4"/>
        </dgm:presLayoutVars>
      </dgm:prSet>
      <dgm:spPr/>
    </dgm:pt>
    <dgm:pt modelId="{C4CE0ED0-7A38-40D1-A82B-B84062A3A9EF}" type="pres">
      <dgm:prSet presAssocID="{68D81C01-D264-4ABA-A941-BB02C2270843}" presName="rootComposite" presStyleCnt="0">
        <dgm:presLayoutVars/>
      </dgm:prSet>
      <dgm:spPr/>
    </dgm:pt>
    <dgm:pt modelId="{7651C9B9-3DD5-44BB-B629-1DD701E3F488}" type="pres">
      <dgm:prSet presAssocID="{68D81C01-D264-4ABA-A941-BB02C2270843}" presName="rootText" presStyleLbl="node0" presStyleIdx="0" presStyleCnt="1">
        <dgm:presLayoutVars>
          <dgm:chMax/>
          <dgm:chPref val="4"/>
        </dgm:presLayoutVars>
      </dgm:prSet>
      <dgm:spPr/>
      <dgm:t>
        <a:bodyPr/>
        <a:lstStyle/>
        <a:p>
          <a:endParaRPr lang="it-IT"/>
        </a:p>
      </dgm:t>
    </dgm:pt>
    <dgm:pt modelId="{D22AB65D-C6D6-4943-868F-4F10EDBCCC3F}" type="pres">
      <dgm:prSet presAssocID="{68D81C01-D264-4ABA-A941-BB02C2270843}" presName="childShape" presStyleCnt="0">
        <dgm:presLayoutVars>
          <dgm:chMax val="0"/>
          <dgm:chPref val="0"/>
        </dgm:presLayoutVars>
      </dgm:prSet>
      <dgm:spPr/>
    </dgm:pt>
    <dgm:pt modelId="{B4241F48-B99C-410B-A423-9F8F902677A4}" type="pres">
      <dgm:prSet presAssocID="{9EF3C9FB-8954-4669-8C62-BC570533C948}" presName="childComposite" presStyleCnt="0">
        <dgm:presLayoutVars>
          <dgm:chMax val="0"/>
          <dgm:chPref val="0"/>
        </dgm:presLayoutVars>
      </dgm:prSet>
      <dgm:spPr/>
    </dgm:pt>
    <dgm:pt modelId="{E812D436-29E6-48BA-AB36-2D80F121B619}" type="pres">
      <dgm:prSet presAssocID="{9EF3C9FB-8954-4669-8C62-BC570533C948}" presName="Image" presStyleLbl="node1" presStyleIdx="0" presStyleCnt="3"/>
      <dgm:spPr>
        <a:blipFill rotWithShape="1">
          <a:blip xmlns:r="http://schemas.openxmlformats.org/officeDocument/2006/relationships" r:embed="rId1">
            <a:alphaModFix/>
          </a:blip>
          <a:srcRect/>
          <a:stretch>
            <a:fillRect t="-8000" b="-8000"/>
          </a:stretch>
        </a:blipFill>
      </dgm:spPr>
    </dgm:pt>
    <dgm:pt modelId="{9F35C084-67E3-4299-AB6A-B65B282F5CF5}" type="pres">
      <dgm:prSet presAssocID="{9EF3C9FB-8954-4669-8C62-BC570533C948}" presName="childText" presStyleLbl="lnNode1" presStyleIdx="0" presStyleCnt="3">
        <dgm:presLayoutVars>
          <dgm:chMax val="0"/>
          <dgm:chPref val="0"/>
          <dgm:bulletEnabled val="1"/>
        </dgm:presLayoutVars>
      </dgm:prSet>
      <dgm:spPr/>
      <dgm:t>
        <a:bodyPr/>
        <a:lstStyle/>
        <a:p>
          <a:endParaRPr lang="it-IT"/>
        </a:p>
      </dgm:t>
    </dgm:pt>
    <dgm:pt modelId="{6BD36FEF-121B-4C85-9D56-2BCA3037A8B3}" type="pres">
      <dgm:prSet presAssocID="{DAC89511-8D4B-4CE0-8398-C5B05D065F8C}" presName="childComposite" presStyleCnt="0">
        <dgm:presLayoutVars>
          <dgm:chMax val="0"/>
          <dgm:chPref val="0"/>
        </dgm:presLayoutVars>
      </dgm:prSet>
      <dgm:spPr/>
    </dgm:pt>
    <dgm:pt modelId="{99E716A6-E114-48C1-A573-BE37EAE79CB0}" type="pres">
      <dgm:prSet presAssocID="{DAC89511-8D4B-4CE0-8398-C5B05D065F8C}" presName="Image" presStyleLbl="node1" presStyleIdx="1" presStyleCnt="3"/>
      <dgm:spPr>
        <a:blipFill rotWithShape="1">
          <a:blip xmlns:r="http://schemas.openxmlformats.org/officeDocument/2006/relationships" r:embed="rId2">
            <a:alphaModFix/>
          </a:blip>
          <a:srcRect/>
          <a:stretch>
            <a:fillRect l="-3000" r="-3000"/>
          </a:stretch>
        </a:blipFill>
      </dgm:spPr>
    </dgm:pt>
    <dgm:pt modelId="{D1A86AD4-2D5E-4053-BC2E-67CE3F678C03}" type="pres">
      <dgm:prSet presAssocID="{DAC89511-8D4B-4CE0-8398-C5B05D065F8C}" presName="childText" presStyleLbl="lnNode1" presStyleIdx="1" presStyleCnt="3">
        <dgm:presLayoutVars>
          <dgm:chMax val="0"/>
          <dgm:chPref val="0"/>
          <dgm:bulletEnabled val="1"/>
        </dgm:presLayoutVars>
      </dgm:prSet>
      <dgm:spPr/>
      <dgm:t>
        <a:bodyPr/>
        <a:lstStyle/>
        <a:p>
          <a:endParaRPr lang="it-IT"/>
        </a:p>
      </dgm:t>
    </dgm:pt>
    <dgm:pt modelId="{5697F5A1-C35B-4DAB-A3DF-0B5003700DED}" type="pres">
      <dgm:prSet presAssocID="{8478C9DA-40D2-4948-BD5D-41C70D43553E}" presName="childComposite" presStyleCnt="0">
        <dgm:presLayoutVars>
          <dgm:chMax val="0"/>
          <dgm:chPref val="0"/>
        </dgm:presLayoutVars>
      </dgm:prSet>
      <dgm:spPr/>
    </dgm:pt>
    <dgm:pt modelId="{3F3A2657-D9D6-4B72-B984-CCF4F83B60CE}" type="pres">
      <dgm:prSet presAssocID="{8478C9DA-40D2-4948-BD5D-41C70D43553E}" presName="Image" presStyleLbl="node1" presStyleIdx="2" presStyleCnt="3"/>
      <dgm:spPr>
        <a:blipFill rotWithShape="1">
          <a:blip xmlns:r="http://schemas.openxmlformats.org/officeDocument/2006/relationships" r:embed="rId3">
            <a:alphaModFix/>
          </a:blip>
          <a:srcRect/>
          <a:stretch>
            <a:fillRect l="-20000" r="-20000"/>
          </a:stretch>
        </a:blipFill>
      </dgm:spPr>
    </dgm:pt>
    <dgm:pt modelId="{FB1F2712-4574-4DF4-8D6A-DA3388E9EEFD}" type="pres">
      <dgm:prSet presAssocID="{8478C9DA-40D2-4948-BD5D-41C70D43553E}" presName="childText" presStyleLbl="lnNode1" presStyleIdx="2" presStyleCnt="3">
        <dgm:presLayoutVars>
          <dgm:chMax val="0"/>
          <dgm:chPref val="0"/>
          <dgm:bulletEnabled val="1"/>
        </dgm:presLayoutVars>
      </dgm:prSet>
      <dgm:spPr/>
      <dgm:t>
        <a:bodyPr/>
        <a:lstStyle/>
        <a:p>
          <a:endParaRPr lang="it-IT"/>
        </a:p>
      </dgm:t>
    </dgm:pt>
  </dgm:ptLst>
  <dgm:cxnLst>
    <dgm:cxn modelId="{8CB6FAD1-4CAA-48D9-9FD6-0B6303AE0C83}" type="presOf" srcId="{DAC89511-8D4B-4CE0-8398-C5B05D065F8C}" destId="{D1A86AD4-2D5E-4053-BC2E-67CE3F678C03}" srcOrd="0" destOrd="0" presId="urn:microsoft.com/office/officeart/2008/layout/PictureAccentList"/>
    <dgm:cxn modelId="{4FE913E9-FE8D-42E2-AD0D-042DCE6E2B4F}" srcId="{C093E4A4-9D47-4B05-9881-FA8767EDD701}" destId="{68D81C01-D264-4ABA-A941-BB02C2270843}" srcOrd="0" destOrd="0" parTransId="{FA5EAD83-4F02-408D-A875-86419D12BD08}" sibTransId="{C8804BA0-5387-465B-A429-D2435B09A9F5}"/>
    <dgm:cxn modelId="{36CD5BF6-2560-4C22-A6E8-AF321AA7D46D}" srcId="{68D81C01-D264-4ABA-A941-BB02C2270843}" destId="{DAC89511-8D4B-4CE0-8398-C5B05D065F8C}" srcOrd="1" destOrd="0" parTransId="{F75C0083-8421-4A26-8AD1-763F8AD8486F}" sibTransId="{F422922D-DD41-48EA-82A7-C8C70F17D734}"/>
    <dgm:cxn modelId="{617638BD-945D-443C-9498-6A8B39CA809D}" type="presOf" srcId="{9EF3C9FB-8954-4669-8C62-BC570533C948}" destId="{9F35C084-67E3-4299-AB6A-B65B282F5CF5}" srcOrd="0" destOrd="0" presId="urn:microsoft.com/office/officeart/2008/layout/PictureAccentList"/>
    <dgm:cxn modelId="{560B22B9-6962-4BA0-981F-AA5737BCB6DE}" srcId="{68D81C01-D264-4ABA-A941-BB02C2270843}" destId="{8478C9DA-40D2-4948-BD5D-41C70D43553E}" srcOrd="2" destOrd="0" parTransId="{3CA68A1B-3EF9-4D4E-A74B-51528A137A70}" sibTransId="{9F9AA410-6DD8-41EB-A4A1-7DC5D3E6693F}"/>
    <dgm:cxn modelId="{12B656E2-D671-4739-9217-0FECB78617A6}" type="presOf" srcId="{8478C9DA-40D2-4948-BD5D-41C70D43553E}" destId="{FB1F2712-4574-4DF4-8D6A-DA3388E9EEFD}" srcOrd="0" destOrd="0" presId="urn:microsoft.com/office/officeart/2008/layout/PictureAccentList"/>
    <dgm:cxn modelId="{083B04D9-A252-4D0C-A37F-1B35F53FA6BB}" type="presOf" srcId="{68D81C01-D264-4ABA-A941-BB02C2270843}" destId="{7651C9B9-3DD5-44BB-B629-1DD701E3F488}" srcOrd="0" destOrd="0" presId="urn:microsoft.com/office/officeart/2008/layout/PictureAccentList"/>
    <dgm:cxn modelId="{91B7CD68-0D7C-444D-BB1C-EDFD4B1E7822}" srcId="{68D81C01-D264-4ABA-A941-BB02C2270843}" destId="{9EF3C9FB-8954-4669-8C62-BC570533C948}" srcOrd="0" destOrd="0" parTransId="{03A22450-5CD2-4E80-AAA7-1BD825502235}" sibTransId="{B5409E77-1955-4517-9FA9-BDBEB7B4786A}"/>
    <dgm:cxn modelId="{6AC13661-4646-4900-B0B0-8AA6BC3EA36C}" type="presOf" srcId="{C093E4A4-9D47-4B05-9881-FA8767EDD701}" destId="{4DCB0109-7D57-4997-B16E-35AED9A204A3}" srcOrd="0" destOrd="0" presId="urn:microsoft.com/office/officeart/2008/layout/PictureAccentList"/>
    <dgm:cxn modelId="{D08EB80D-21CD-4F99-AD7F-DC00A5F96E8B}" type="presParOf" srcId="{4DCB0109-7D57-4997-B16E-35AED9A204A3}" destId="{90F024E0-B447-4386-BF39-9E2F51C24B7A}" srcOrd="0" destOrd="0" presId="urn:microsoft.com/office/officeart/2008/layout/PictureAccentList"/>
    <dgm:cxn modelId="{90B1CC7F-8640-4A0E-8AD7-D59ADE02321D}" type="presParOf" srcId="{90F024E0-B447-4386-BF39-9E2F51C24B7A}" destId="{C4CE0ED0-7A38-40D1-A82B-B84062A3A9EF}" srcOrd="0" destOrd="0" presId="urn:microsoft.com/office/officeart/2008/layout/PictureAccentList"/>
    <dgm:cxn modelId="{AA931AD6-7CE6-41C3-BDEC-FB2B52A6C7C1}" type="presParOf" srcId="{C4CE0ED0-7A38-40D1-A82B-B84062A3A9EF}" destId="{7651C9B9-3DD5-44BB-B629-1DD701E3F488}" srcOrd="0" destOrd="0" presId="urn:microsoft.com/office/officeart/2008/layout/PictureAccentList"/>
    <dgm:cxn modelId="{184E20C3-E520-4B56-AC59-1D709D247522}" type="presParOf" srcId="{90F024E0-B447-4386-BF39-9E2F51C24B7A}" destId="{D22AB65D-C6D6-4943-868F-4F10EDBCCC3F}" srcOrd="1" destOrd="0" presId="urn:microsoft.com/office/officeart/2008/layout/PictureAccentList"/>
    <dgm:cxn modelId="{92D990B7-27F0-44B1-91C9-6E1B76A5BD8D}" type="presParOf" srcId="{D22AB65D-C6D6-4943-868F-4F10EDBCCC3F}" destId="{B4241F48-B99C-410B-A423-9F8F902677A4}" srcOrd="0" destOrd="0" presId="urn:microsoft.com/office/officeart/2008/layout/PictureAccentList"/>
    <dgm:cxn modelId="{90DD56F6-CA6C-406D-8283-0715DB1D8595}" type="presParOf" srcId="{B4241F48-B99C-410B-A423-9F8F902677A4}" destId="{E812D436-29E6-48BA-AB36-2D80F121B619}" srcOrd="0" destOrd="0" presId="urn:microsoft.com/office/officeart/2008/layout/PictureAccentList"/>
    <dgm:cxn modelId="{D4824951-5A6F-4DF1-9F63-019F771468DD}" type="presParOf" srcId="{B4241F48-B99C-410B-A423-9F8F902677A4}" destId="{9F35C084-67E3-4299-AB6A-B65B282F5CF5}" srcOrd="1" destOrd="0" presId="urn:microsoft.com/office/officeart/2008/layout/PictureAccentList"/>
    <dgm:cxn modelId="{97C50AF3-1AAE-4055-B7ED-19D9E047DF6F}" type="presParOf" srcId="{D22AB65D-C6D6-4943-868F-4F10EDBCCC3F}" destId="{6BD36FEF-121B-4C85-9D56-2BCA3037A8B3}" srcOrd="1" destOrd="0" presId="urn:microsoft.com/office/officeart/2008/layout/PictureAccentList"/>
    <dgm:cxn modelId="{C36A6C4E-54D4-4EF7-ADE7-3DA329FDA58B}" type="presParOf" srcId="{6BD36FEF-121B-4C85-9D56-2BCA3037A8B3}" destId="{99E716A6-E114-48C1-A573-BE37EAE79CB0}" srcOrd="0" destOrd="0" presId="urn:microsoft.com/office/officeart/2008/layout/PictureAccentList"/>
    <dgm:cxn modelId="{4D4D2F1F-E804-4B27-B16E-FB1B53114D76}" type="presParOf" srcId="{6BD36FEF-121B-4C85-9D56-2BCA3037A8B3}" destId="{D1A86AD4-2D5E-4053-BC2E-67CE3F678C03}" srcOrd="1" destOrd="0" presId="urn:microsoft.com/office/officeart/2008/layout/PictureAccentList"/>
    <dgm:cxn modelId="{C1977F51-EAEB-4604-BAE5-AFE55A585E69}" type="presParOf" srcId="{D22AB65D-C6D6-4943-868F-4F10EDBCCC3F}" destId="{5697F5A1-C35B-4DAB-A3DF-0B5003700DED}" srcOrd="2" destOrd="0" presId="urn:microsoft.com/office/officeart/2008/layout/PictureAccentList"/>
    <dgm:cxn modelId="{DC850A60-1DF1-41F7-AEA0-CB6F6C628195}" type="presParOf" srcId="{5697F5A1-C35B-4DAB-A3DF-0B5003700DED}" destId="{3F3A2657-D9D6-4B72-B984-CCF4F83B60CE}" srcOrd="0" destOrd="0" presId="urn:microsoft.com/office/officeart/2008/layout/PictureAccentList"/>
    <dgm:cxn modelId="{3E642E3A-D245-4DA6-9974-37642B062BFD}" type="presParOf" srcId="{5697F5A1-C35B-4DAB-A3DF-0B5003700DED}" destId="{FB1F2712-4574-4DF4-8D6A-DA3388E9EEFD}"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B4C8A9-2E74-4781-B53D-DD2FE0546FFB}">
      <dsp:nvSpPr>
        <dsp:cNvPr id="0" name=""/>
        <dsp:cNvSpPr/>
      </dsp:nvSpPr>
      <dsp:spPr>
        <a:xfrm>
          <a:off x="3334283" y="445769"/>
          <a:ext cx="5760720" cy="5760720"/>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it-IT" sz="2800" kern="1200" dirty="0">
              <a:latin typeface="AR ESSENCE" panose="02000000000000000000" pitchFamily="2" charset="0"/>
            </a:rPr>
            <a:t>A) dalla REALTA’ DEI RAGAZZI</a:t>
          </a:r>
        </a:p>
      </dsp:txBody>
      <dsp:txXfrm>
        <a:off x="6370320" y="1666494"/>
        <a:ext cx="2057400" cy="1714500"/>
      </dsp:txXfrm>
    </dsp:sp>
    <dsp:sp modelId="{DBD8FF22-7AE1-4F87-B8D7-9E2B4E7870FA}">
      <dsp:nvSpPr>
        <dsp:cNvPr id="0" name=""/>
        <dsp:cNvSpPr/>
      </dsp:nvSpPr>
      <dsp:spPr>
        <a:xfrm>
          <a:off x="3215640" y="651509"/>
          <a:ext cx="5760720" cy="5760720"/>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it-IT" sz="2800" kern="1200" dirty="0">
              <a:latin typeface="AR ESSENCE" panose="02000000000000000000" pitchFamily="2" charset="0"/>
            </a:rPr>
            <a:t>B) nel cammino della CHIESA </a:t>
          </a:r>
        </a:p>
      </dsp:txBody>
      <dsp:txXfrm>
        <a:off x="4587240" y="4389120"/>
        <a:ext cx="3086100" cy="1508760"/>
      </dsp:txXfrm>
    </dsp:sp>
    <dsp:sp modelId="{49B1AE8D-A82C-4C33-B261-2D1CB85DE3D6}">
      <dsp:nvSpPr>
        <dsp:cNvPr id="0" name=""/>
        <dsp:cNvSpPr/>
      </dsp:nvSpPr>
      <dsp:spPr>
        <a:xfrm>
          <a:off x="3096996" y="445769"/>
          <a:ext cx="5760720" cy="5760720"/>
        </a:xfrm>
        <a:prstGeom prst="pie">
          <a:avLst>
            <a:gd name="adj1" fmla="val 9000000"/>
            <a:gd name="adj2" fmla="val 16200000"/>
          </a:avLst>
        </a:prstGeom>
        <a:solidFill>
          <a:schemeClr val="accent1">
            <a:hueOff val="0"/>
            <a:satOff val="0"/>
            <a:lum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it-IT" sz="2800" kern="1200" dirty="0">
              <a:latin typeface="AR ESSENCE" panose="02000000000000000000" pitchFamily="2" charset="0"/>
            </a:rPr>
            <a:t>C) nel cammino della</a:t>
          </a:r>
          <a:br>
            <a:rPr lang="it-IT" sz="2800" kern="1200" dirty="0">
              <a:latin typeface="AR ESSENCE" panose="02000000000000000000" pitchFamily="2" charset="0"/>
            </a:rPr>
          </a:br>
          <a:r>
            <a:rPr lang="it-IT" sz="2800" kern="1200" dirty="0">
              <a:latin typeface="AR ESSENCE" panose="02000000000000000000" pitchFamily="2" charset="0"/>
            </a:rPr>
            <a:t>ASSOCIAZIONE </a:t>
          </a:r>
        </a:p>
      </dsp:txBody>
      <dsp:txXfrm>
        <a:off x="3764280" y="1666494"/>
        <a:ext cx="2057400" cy="1714500"/>
      </dsp:txXfrm>
    </dsp:sp>
    <dsp:sp modelId="{83BB39C2-FE33-4698-AD80-F2643FC9B258}">
      <dsp:nvSpPr>
        <dsp:cNvPr id="0" name=""/>
        <dsp:cNvSpPr/>
      </dsp:nvSpPr>
      <dsp:spPr>
        <a:xfrm>
          <a:off x="2978142" y="89153"/>
          <a:ext cx="6473952" cy="6473952"/>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9C3D2F-9FFB-4292-B457-E1058E27E09C}">
      <dsp:nvSpPr>
        <dsp:cNvPr id="0" name=""/>
        <dsp:cNvSpPr/>
      </dsp:nvSpPr>
      <dsp:spPr>
        <a:xfrm>
          <a:off x="2859024" y="294529"/>
          <a:ext cx="6473952" cy="6473952"/>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B46EF00-C9B9-4BFE-B14C-A42655D38C0D}">
      <dsp:nvSpPr>
        <dsp:cNvPr id="0" name=""/>
        <dsp:cNvSpPr/>
      </dsp:nvSpPr>
      <dsp:spPr>
        <a:xfrm>
          <a:off x="2739905" y="89153"/>
          <a:ext cx="6473952" cy="6473952"/>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6D06AD-1256-4B29-943A-59C27760704F}">
      <dsp:nvSpPr>
        <dsp:cNvPr id="0" name=""/>
        <dsp:cNvSpPr/>
      </dsp:nvSpPr>
      <dsp:spPr>
        <a:xfrm>
          <a:off x="4411762" y="3535384"/>
          <a:ext cx="3131105" cy="313110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it-IT" sz="4000" kern="1200" dirty="0" smtClean="0">
              <a:solidFill>
                <a:schemeClr val="tx1"/>
              </a:solidFill>
              <a:latin typeface="AR ESSENCE" panose="02000000000000000000" pitchFamily="2" charset="0"/>
            </a:rPr>
            <a:t>Icona Biblica</a:t>
          </a:r>
          <a:endParaRPr lang="it-IT" sz="4000" kern="1200" dirty="0">
            <a:solidFill>
              <a:schemeClr val="tx1"/>
            </a:solidFill>
            <a:latin typeface="AR ESSENCE" panose="02000000000000000000" pitchFamily="2" charset="0"/>
          </a:endParaRPr>
        </a:p>
        <a:p>
          <a:pPr lvl="0" algn="ctr" defTabSz="1778000">
            <a:lnSpc>
              <a:spcPct val="90000"/>
            </a:lnSpc>
            <a:spcBef>
              <a:spcPct val="0"/>
            </a:spcBef>
            <a:spcAft>
              <a:spcPct val="35000"/>
            </a:spcAft>
          </a:pPr>
          <a:r>
            <a:rPr lang="it-IT" sz="2000" kern="1200" dirty="0">
              <a:solidFill>
                <a:schemeClr val="tx1"/>
              </a:solidFill>
              <a:latin typeface="AR ESSENCE" panose="02000000000000000000" pitchFamily="2" charset="0"/>
            </a:rPr>
            <a:t>Luca 10,38-42</a:t>
          </a:r>
        </a:p>
      </dsp:txBody>
      <dsp:txXfrm>
        <a:off x="4870302" y="3993924"/>
        <a:ext cx="2214025" cy="2214025"/>
      </dsp:txXfrm>
    </dsp:sp>
    <dsp:sp modelId="{78B89619-260A-4CB5-89A9-C41F97140720}">
      <dsp:nvSpPr>
        <dsp:cNvPr id="0" name=""/>
        <dsp:cNvSpPr/>
      </dsp:nvSpPr>
      <dsp:spPr>
        <a:xfrm rot="12986588" flipH="1" flipV="1">
          <a:off x="3234377" y="4128278"/>
          <a:ext cx="1193661" cy="545511"/>
        </a:xfrm>
        <a:prstGeom prst="leftArrow">
          <a:avLst>
            <a:gd name="adj1" fmla="val 60000"/>
            <a:gd name="adj2" fmla="val 50000"/>
          </a:avLst>
        </a:prstGeom>
        <a:solidFill>
          <a:schemeClr val="accent5"/>
        </a:solidFill>
        <a:ln w="19050" cap="flat" cmpd="sng" algn="ctr">
          <a:solidFill>
            <a:schemeClr val="lt1"/>
          </a:solidFill>
          <a:prstDash val="solid"/>
          <a:miter lim="800000"/>
        </a:ln>
        <a:effectLst/>
      </dsp:spPr>
      <dsp:style>
        <a:lnRef idx="3">
          <a:schemeClr val="lt1"/>
        </a:lnRef>
        <a:fillRef idx="1">
          <a:schemeClr val="accent5"/>
        </a:fillRef>
        <a:effectRef idx="1">
          <a:schemeClr val="accent5"/>
        </a:effectRef>
        <a:fontRef idx="minor">
          <a:schemeClr val="lt1"/>
        </a:fontRef>
      </dsp:style>
    </dsp:sp>
    <dsp:sp modelId="{27B5E18B-DB9B-49FE-9AA6-79C926CF91C5}">
      <dsp:nvSpPr>
        <dsp:cNvPr id="0" name=""/>
        <dsp:cNvSpPr/>
      </dsp:nvSpPr>
      <dsp:spPr>
        <a:xfrm>
          <a:off x="317739" y="2780505"/>
          <a:ext cx="2974550" cy="129697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it-IT" sz="2800" kern="1200" dirty="0">
              <a:latin typeface="AR ESSENCE" panose="02000000000000000000" pitchFamily="2" charset="0"/>
            </a:rPr>
            <a:t>LA CATEGORIA: </a:t>
          </a:r>
        </a:p>
        <a:p>
          <a:pPr lvl="0" algn="ctr" defTabSz="1244600">
            <a:lnSpc>
              <a:spcPct val="90000"/>
            </a:lnSpc>
            <a:spcBef>
              <a:spcPct val="0"/>
            </a:spcBef>
            <a:spcAft>
              <a:spcPct val="35000"/>
            </a:spcAft>
          </a:pPr>
          <a:r>
            <a:rPr lang="it-IT" sz="2800" i="1" kern="1200" dirty="0">
              <a:latin typeface="AR ESSENCE" panose="02000000000000000000" pitchFamily="2" charset="0"/>
            </a:rPr>
            <a:t>la novità</a:t>
          </a:r>
          <a:endParaRPr lang="it-IT" sz="2800" kern="1200" dirty="0">
            <a:latin typeface="AR ESSENCE" panose="02000000000000000000" pitchFamily="2" charset="0"/>
          </a:endParaRPr>
        </a:p>
      </dsp:txBody>
      <dsp:txXfrm>
        <a:off x="355726" y="2818492"/>
        <a:ext cx="2898576" cy="1221001"/>
      </dsp:txXfrm>
    </dsp:sp>
    <dsp:sp modelId="{C6930D21-30E7-4A95-992E-25D774634DE9}">
      <dsp:nvSpPr>
        <dsp:cNvPr id="0" name=""/>
        <dsp:cNvSpPr/>
      </dsp:nvSpPr>
      <dsp:spPr>
        <a:xfrm rot="16200000" flipH="1">
          <a:off x="5357168" y="2398244"/>
          <a:ext cx="1215600" cy="561699"/>
        </a:xfrm>
        <a:prstGeom prst="leftArrow">
          <a:avLst>
            <a:gd name="adj1" fmla="val 60000"/>
            <a:gd name="adj2" fmla="val 50000"/>
          </a:avLst>
        </a:prstGeom>
        <a:solidFill>
          <a:schemeClr val="accent5">
            <a:hueOff val="-3379271"/>
            <a:satOff val="-8710"/>
            <a:lumOff val="-5883"/>
            <a:alphaOff val="0"/>
          </a:schemeClr>
        </a:solidFill>
        <a:ln w="19050">
          <a:solidFill>
            <a:schemeClr val="bg1"/>
          </a:solidFill>
        </a:ln>
        <a:effectLst/>
      </dsp:spPr>
      <dsp:style>
        <a:lnRef idx="0">
          <a:scrgbClr r="0" g="0" b="0"/>
        </a:lnRef>
        <a:fillRef idx="1">
          <a:scrgbClr r="0" g="0" b="0"/>
        </a:fillRef>
        <a:effectRef idx="0">
          <a:scrgbClr r="0" g="0" b="0"/>
        </a:effectRef>
        <a:fontRef idx="minor">
          <a:schemeClr val="lt1"/>
        </a:fontRef>
      </dsp:style>
    </dsp:sp>
    <dsp:sp modelId="{BD3A00EE-8D9F-4E19-85D2-306025CAA310}">
      <dsp:nvSpPr>
        <dsp:cNvPr id="0" name=""/>
        <dsp:cNvSpPr/>
      </dsp:nvSpPr>
      <dsp:spPr>
        <a:xfrm>
          <a:off x="4119649" y="191509"/>
          <a:ext cx="3715332" cy="1613991"/>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62865" rIns="62865" bIns="62865" numCol="1" spcCol="1270" anchor="ctr" anchorCtr="0">
          <a:noAutofit/>
        </a:bodyPr>
        <a:lstStyle/>
        <a:p>
          <a:pPr lvl="0" algn="ctr" defTabSz="1466850">
            <a:lnSpc>
              <a:spcPct val="90000"/>
            </a:lnSpc>
            <a:spcBef>
              <a:spcPct val="0"/>
            </a:spcBef>
            <a:spcAft>
              <a:spcPct val="35000"/>
            </a:spcAft>
          </a:pPr>
          <a:r>
            <a:rPr lang="it-IT" sz="3300" kern="1200" dirty="0">
              <a:latin typeface="AR ESSENCE" panose="02000000000000000000" pitchFamily="2" charset="0"/>
            </a:rPr>
            <a:t>la DOMANDA DI VITA: </a:t>
          </a:r>
        </a:p>
        <a:p>
          <a:pPr lvl="0" algn="ctr" defTabSz="1466850">
            <a:lnSpc>
              <a:spcPct val="90000"/>
            </a:lnSpc>
            <a:spcBef>
              <a:spcPct val="0"/>
            </a:spcBef>
            <a:spcAft>
              <a:spcPct val="35000"/>
            </a:spcAft>
          </a:pPr>
          <a:r>
            <a:rPr lang="it-IT" sz="3300" i="1" kern="1200" dirty="0" smtClean="0">
              <a:latin typeface="AR ESSENCE" panose="02000000000000000000" pitchFamily="2" charset="0"/>
            </a:rPr>
            <a:t>autenticità/originalità</a:t>
          </a:r>
          <a:endParaRPr lang="it-IT" sz="3300" kern="1200" dirty="0">
            <a:latin typeface="AR ESSENCE" panose="02000000000000000000" pitchFamily="2" charset="0"/>
          </a:endParaRPr>
        </a:p>
      </dsp:txBody>
      <dsp:txXfrm>
        <a:off x="4166921" y="238781"/>
        <a:ext cx="3620788" cy="1519447"/>
      </dsp:txXfrm>
    </dsp:sp>
    <dsp:sp modelId="{5944CF82-F7E6-4314-8C5F-73A5D65E93B1}">
      <dsp:nvSpPr>
        <dsp:cNvPr id="0" name=""/>
        <dsp:cNvSpPr/>
      </dsp:nvSpPr>
      <dsp:spPr>
        <a:xfrm rot="9370075">
          <a:off x="7593775" y="4505298"/>
          <a:ext cx="931809" cy="473265"/>
        </a:xfrm>
        <a:prstGeom prst="leftArrow">
          <a:avLst>
            <a:gd name="adj1" fmla="val 60000"/>
            <a:gd name="adj2" fmla="val 50000"/>
          </a:avLst>
        </a:prstGeom>
        <a:solidFill>
          <a:schemeClr val="accent6"/>
        </a:solidFill>
        <a:ln w="19050" cap="flat" cmpd="sng" algn="ctr">
          <a:solidFill>
            <a:schemeClr val="lt1"/>
          </a:solidFill>
          <a:prstDash val="solid"/>
          <a:miter lim="800000"/>
        </a:ln>
        <a:effectLst/>
      </dsp:spPr>
      <dsp:style>
        <a:lnRef idx="3">
          <a:schemeClr val="lt1"/>
        </a:lnRef>
        <a:fillRef idx="1">
          <a:schemeClr val="accent6"/>
        </a:fillRef>
        <a:effectRef idx="1">
          <a:schemeClr val="accent6"/>
        </a:effectRef>
        <a:fontRef idx="minor">
          <a:schemeClr val="lt1"/>
        </a:fontRef>
      </dsp:style>
    </dsp:sp>
    <dsp:sp modelId="{3A9E6BD2-5521-4416-910C-E6468ADD5472}">
      <dsp:nvSpPr>
        <dsp:cNvPr id="0" name=""/>
        <dsp:cNvSpPr/>
      </dsp:nvSpPr>
      <dsp:spPr>
        <a:xfrm>
          <a:off x="8508950" y="2701105"/>
          <a:ext cx="3449288" cy="1978337"/>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it-IT" sz="2800" kern="1200" dirty="0">
              <a:latin typeface="AR ESSENCE" panose="02000000000000000000" pitchFamily="2" charset="0"/>
            </a:rPr>
            <a:t>l’AMBIENTAZIONE: </a:t>
          </a:r>
        </a:p>
        <a:p>
          <a:pPr lvl="0" algn="ctr" defTabSz="1244600">
            <a:lnSpc>
              <a:spcPct val="90000"/>
            </a:lnSpc>
            <a:spcBef>
              <a:spcPct val="0"/>
            </a:spcBef>
            <a:spcAft>
              <a:spcPct val="35000"/>
            </a:spcAft>
          </a:pPr>
          <a:r>
            <a:rPr lang="it-IT" sz="2800" i="1" kern="1200" dirty="0">
              <a:latin typeface="AR ESSENCE" panose="02000000000000000000" pitchFamily="2" charset="0"/>
            </a:rPr>
            <a:t>la cucina</a:t>
          </a:r>
          <a:endParaRPr lang="it-IT" sz="2800" kern="1200" dirty="0">
            <a:latin typeface="AR ESSENCE" panose="02000000000000000000" pitchFamily="2" charset="0"/>
          </a:endParaRPr>
        </a:p>
      </dsp:txBody>
      <dsp:txXfrm>
        <a:off x="8566894" y="2759049"/>
        <a:ext cx="3333400" cy="18624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8670E8-A372-447E-B1DA-7709DDB522EC}">
      <dsp:nvSpPr>
        <dsp:cNvPr id="0" name=""/>
        <dsp:cNvSpPr/>
      </dsp:nvSpPr>
      <dsp:spPr>
        <a:xfrm>
          <a:off x="0" y="417429"/>
          <a:ext cx="10515600" cy="604800"/>
        </a:xfrm>
        <a:prstGeom prst="rect">
          <a:avLst/>
        </a:prstGeom>
        <a:solidFill>
          <a:schemeClr val="accent4">
            <a:alpha val="90000"/>
            <a:tint val="4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907D56-2B1A-415F-866D-FCBB9B682575}">
      <dsp:nvSpPr>
        <dsp:cNvPr id="0" name=""/>
        <dsp:cNvSpPr/>
      </dsp:nvSpPr>
      <dsp:spPr>
        <a:xfrm>
          <a:off x="525780" y="63189"/>
          <a:ext cx="7360920" cy="708480"/>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1422400">
            <a:lnSpc>
              <a:spcPct val="90000"/>
            </a:lnSpc>
            <a:spcBef>
              <a:spcPct val="0"/>
            </a:spcBef>
            <a:spcAft>
              <a:spcPct val="35000"/>
            </a:spcAft>
          </a:pPr>
          <a:r>
            <a:rPr lang="it-IT" sz="3200" kern="1200" dirty="0">
              <a:latin typeface="AR JULIAN" panose="02000000000000000000" pitchFamily="2" charset="0"/>
            </a:rPr>
            <a:t>STUPORE</a:t>
          </a:r>
        </a:p>
      </dsp:txBody>
      <dsp:txXfrm>
        <a:off x="560365" y="97774"/>
        <a:ext cx="7291750" cy="639310"/>
      </dsp:txXfrm>
    </dsp:sp>
    <dsp:sp modelId="{0F6BCC20-3FBF-4986-978C-F2123672A36C}">
      <dsp:nvSpPr>
        <dsp:cNvPr id="0" name=""/>
        <dsp:cNvSpPr/>
      </dsp:nvSpPr>
      <dsp:spPr>
        <a:xfrm>
          <a:off x="0" y="1506069"/>
          <a:ext cx="10515600" cy="604800"/>
        </a:xfrm>
        <a:prstGeom prst="rect">
          <a:avLst/>
        </a:prstGeom>
        <a:solidFill>
          <a:schemeClr val="accent4">
            <a:alpha val="90000"/>
            <a:tint val="4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4D04DD-1A1D-49DA-A7C1-F0F0F67EED98}">
      <dsp:nvSpPr>
        <dsp:cNvPr id="0" name=""/>
        <dsp:cNvSpPr/>
      </dsp:nvSpPr>
      <dsp:spPr>
        <a:xfrm>
          <a:off x="525780" y="1151829"/>
          <a:ext cx="7360920" cy="708480"/>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1422400">
            <a:lnSpc>
              <a:spcPct val="90000"/>
            </a:lnSpc>
            <a:spcBef>
              <a:spcPct val="0"/>
            </a:spcBef>
            <a:spcAft>
              <a:spcPct val="35000"/>
            </a:spcAft>
          </a:pPr>
          <a:r>
            <a:rPr lang="it-IT" sz="3200" kern="1200" dirty="0">
              <a:solidFill>
                <a:prstClr val="black">
                  <a:hueOff val="0"/>
                  <a:satOff val="0"/>
                  <a:lumOff val="0"/>
                  <a:alphaOff val="0"/>
                </a:prstClr>
              </a:solidFill>
              <a:latin typeface="AR JULIAN" panose="02000000000000000000" pitchFamily="2" charset="0"/>
              <a:ea typeface="+mn-ea"/>
              <a:cs typeface="+mn-cs"/>
            </a:rPr>
            <a:t>DISCERNIMENTO</a:t>
          </a:r>
        </a:p>
      </dsp:txBody>
      <dsp:txXfrm>
        <a:off x="560365" y="1186414"/>
        <a:ext cx="7291750" cy="639310"/>
      </dsp:txXfrm>
    </dsp:sp>
    <dsp:sp modelId="{E63DB58D-D886-41E2-9BC1-CE2940C1494E}">
      <dsp:nvSpPr>
        <dsp:cNvPr id="0" name=""/>
        <dsp:cNvSpPr/>
      </dsp:nvSpPr>
      <dsp:spPr>
        <a:xfrm>
          <a:off x="0" y="2594709"/>
          <a:ext cx="10515600" cy="604800"/>
        </a:xfrm>
        <a:prstGeom prst="rect">
          <a:avLst/>
        </a:prstGeom>
        <a:solidFill>
          <a:schemeClr val="accent4">
            <a:alpha val="90000"/>
            <a:tint val="4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9EE9A9-85C3-455C-90F5-51E6F7261625}">
      <dsp:nvSpPr>
        <dsp:cNvPr id="0" name=""/>
        <dsp:cNvSpPr/>
      </dsp:nvSpPr>
      <dsp:spPr>
        <a:xfrm>
          <a:off x="525780" y="2240469"/>
          <a:ext cx="7360920" cy="708480"/>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lvl="0" algn="l" defTabSz="1422400">
            <a:lnSpc>
              <a:spcPct val="90000"/>
            </a:lnSpc>
            <a:spcBef>
              <a:spcPct val="0"/>
            </a:spcBef>
            <a:spcAft>
              <a:spcPct val="35000"/>
            </a:spcAft>
          </a:pPr>
          <a:r>
            <a:rPr lang="it-IT" sz="3200" kern="1200" dirty="0">
              <a:solidFill>
                <a:prstClr val="black">
                  <a:hueOff val="0"/>
                  <a:satOff val="0"/>
                  <a:lumOff val="0"/>
                  <a:alphaOff val="0"/>
                </a:prstClr>
              </a:solidFill>
              <a:latin typeface="AR JULIAN" panose="02000000000000000000" pitchFamily="2" charset="0"/>
              <a:ea typeface="+mn-ea"/>
              <a:cs typeface="+mn-cs"/>
            </a:rPr>
            <a:t>GENEROSITA’</a:t>
          </a:r>
        </a:p>
      </dsp:txBody>
      <dsp:txXfrm>
        <a:off x="560365" y="2275054"/>
        <a:ext cx="7291750" cy="639310"/>
      </dsp:txXfrm>
    </dsp:sp>
    <dsp:sp modelId="{71077D07-5774-41B6-951A-7F77546DBE88}">
      <dsp:nvSpPr>
        <dsp:cNvPr id="0" name=""/>
        <dsp:cNvSpPr/>
      </dsp:nvSpPr>
      <dsp:spPr>
        <a:xfrm>
          <a:off x="0" y="3683349"/>
          <a:ext cx="10515600" cy="604800"/>
        </a:xfrm>
        <a:prstGeom prst="rect">
          <a:avLst/>
        </a:prstGeom>
        <a:solidFill>
          <a:schemeClr val="accent4">
            <a:alpha val="90000"/>
            <a:tint val="4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F95460-7B87-4FFD-9113-47E4D3654045}">
      <dsp:nvSpPr>
        <dsp:cNvPr id="0" name=""/>
        <dsp:cNvSpPr/>
      </dsp:nvSpPr>
      <dsp:spPr>
        <a:xfrm>
          <a:off x="525780" y="3329109"/>
          <a:ext cx="7360920" cy="708480"/>
        </a:xfrm>
        <a:prstGeom prst="round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22400">
            <a:lnSpc>
              <a:spcPct val="90000"/>
            </a:lnSpc>
            <a:spcBef>
              <a:spcPct val="0"/>
            </a:spcBef>
            <a:spcAft>
              <a:spcPct val="35000"/>
            </a:spcAft>
            <a:buNone/>
          </a:pPr>
          <a:r>
            <a:rPr lang="it-IT" sz="3200" kern="1200" dirty="0">
              <a:solidFill>
                <a:prstClr val="black">
                  <a:hueOff val="0"/>
                  <a:satOff val="0"/>
                  <a:lumOff val="0"/>
                  <a:alphaOff val="0"/>
                </a:prstClr>
              </a:solidFill>
              <a:latin typeface="AR JULIAN" panose="02000000000000000000" pitchFamily="2" charset="0"/>
              <a:ea typeface="+mn-ea"/>
              <a:cs typeface="+mn-cs"/>
            </a:rPr>
            <a:t>RESPONSABILITA’</a:t>
          </a:r>
        </a:p>
      </dsp:txBody>
      <dsp:txXfrm>
        <a:off x="560365" y="3363694"/>
        <a:ext cx="7291750" cy="6393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0EF15-7BEB-427C-A20A-A71E52368386}">
      <dsp:nvSpPr>
        <dsp:cNvPr id="0" name=""/>
        <dsp:cNvSpPr/>
      </dsp:nvSpPr>
      <dsp:spPr>
        <a:xfrm>
          <a:off x="1698702" y="0"/>
          <a:ext cx="5914374" cy="3696484"/>
        </a:xfrm>
        <a:prstGeom prst="swooshArrow">
          <a:avLst>
            <a:gd name="adj1" fmla="val 25000"/>
            <a:gd name="adj2" fmla="val 25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96935F-A4FA-4364-BE08-7A33E7861D26}">
      <dsp:nvSpPr>
        <dsp:cNvPr id="0" name=""/>
        <dsp:cNvSpPr/>
      </dsp:nvSpPr>
      <dsp:spPr>
        <a:xfrm>
          <a:off x="2281268" y="2748705"/>
          <a:ext cx="136030" cy="13603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B1A955-B4EC-4FF9-B411-C8AC1A8ED4D9}">
      <dsp:nvSpPr>
        <dsp:cNvPr id="0" name=""/>
        <dsp:cNvSpPr/>
      </dsp:nvSpPr>
      <dsp:spPr>
        <a:xfrm>
          <a:off x="2186540" y="2929968"/>
          <a:ext cx="1353611" cy="418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080" tIns="0" rIns="0" bIns="0" numCol="1" spcCol="1270" anchor="t" anchorCtr="0">
          <a:noAutofit/>
        </a:bodyPr>
        <a:lstStyle/>
        <a:p>
          <a:pPr lvl="0" algn="l" defTabSz="1200150">
            <a:lnSpc>
              <a:spcPct val="90000"/>
            </a:lnSpc>
            <a:spcBef>
              <a:spcPct val="0"/>
            </a:spcBef>
            <a:spcAft>
              <a:spcPct val="35000"/>
            </a:spcAft>
          </a:pPr>
          <a:r>
            <a:rPr lang="it-IT" sz="2700" b="1" kern="12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1° FASE</a:t>
          </a:r>
        </a:p>
      </dsp:txBody>
      <dsp:txXfrm>
        <a:off x="2186540" y="2929968"/>
        <a:ext cx="1353611" cy="418371"/>
      </dsp:txXfrm>
    </dsp:sp>
    <dsp:sp modelId="{EB773011-B2E5-48B4-AC2B-D0A73F4DBE97}">
      <dsp:nvSpPr>
        <dsp:cNvPr id="0" name=""/>
        <dsp:cNvSpPr/>
      </dsp:nvSpPr>
      <dsp:spPr>
        <a:xfrm>
          <a:off x="3242354" y="1888903"/>
          <a:ext cx="236574" cy="236574"/>
        </a:xfrm>
        <a:prstGeom prst="ellipse">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ABA338-923F-4547-902F-56EB461E3E46}">
      <dsp:nvSpPr>
        <dsp:cNvPr id="0" name=""/>
        <dsp:cNvSpPr/>
      </dsp:nvSpPr>
      <dsp:spPr>
        <a:xfrm>
          <a:off x="3293634" y="2186230"/>
          <a:ext cx="1242018" cy="472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356" tIns="0" rIns="0" bIns="0" numCol="1" spcCol="1270" anchor="t" anchorCtr="0">
          <a:noAutofit/>
        </a:bodyPr>
        <a:lstStyle/>
        <a:p>
          <a:pPr lvl="0" algn="l" defTabSz="1200150">
            <a:lnSpc>
              <a:spcPct val="90000"/>
            </a:lnSpc>
            <a:spcBef>
              <a:spcPct val="0"/>
            </a:spcBef>
            <a:spcAft>
              <a:spcPct val="35000"/>
            </a:spcAft>
          </a:pPr>
          <a:r>
            <a:rPr lang="it-IT" sz="2700" b="1" kern="12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2° FASE</a:t>
          </a:r>
        </a:p>
      </dsp:txBody>
      <dsp:txXfrm>
        <a:off x="3293634" y="2186230"/>
        <a:ext cx="1242018" cy="472883"/>
      </dsp:txXfrm>
    </dsp:sp>
    <dsp:sp modelId="{5830E676-9D72-4B96-8597-B9B3F6C654E2}">
      <dsp:nvSpPr>
        <dsp:cNvPr id="0" name=""/>
        <dsp:cNvSpPr/>
      </dsp:nvSpPr>
      <dsp:spPr>
        <a:xfrm>
          <a:off x="4469586" y="1255325"/>
          <a:ext cx="313461" cy="313461"/>
        </a:xfrm>
        <a:prstGeom prst="ellipse">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80927C-EEE6-4779-9630-72C7B37AA884}">
      <dsp:nvSpPr>
        <dsp:cNvPr id="0" name=""/>
        <dsp:cNvSpPr/>
      </dsp:nvSpPr>
      <dsp:spPr>
        <a:xfrm>
          <a:off x="4535650" y="1609191"/>
          <a:ext cx="1242018" cy="497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097" tIns="0" rIns="0" bIns="0" numCol="1" spcCol="1270" anchor="t" anchorCtr="0">
          <a:noAutofit/>
        </a:bodyPr>
        <a:lstStyle/>
        <a:p>
          <a:pPr lvl="0" algn="l" defTabSz="1200150">
            <a:lnSpc>
              <a:spcPct val="90000"/>
            </a:lnSpc>
            <a:spcBef>
              <a:spcPct val="0"/>
            </a:spcBef>
            <a:spcAft>
              <a:spcPct val="35000"/>
            </a:spcAft>
          </a:pPr>
          <a:r>
            <a:rPr lang="it-IT" sz="2700" b="1" kern="12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3° FASE</a:t>
          </a:r>
        </a:p>
      </dsp:txBody>
      <dsp:txXfrm>
        <a:off x="4535650" y="1609191"/>
        <a:ext cx="1242018" cy="497571"/>
      </dsp:txXfrm>
    </dsp:sp>
    <dsp:sp modelId="{5FC8B695-53D0-4B6F-BE04-27C85C85CB07}">
      <dsp:nvSpPr>
        <dsp:cNvPr id="0" name=""/>
        <dsp:cNvSpPr/>
      </dsp:nvSpPr>
      <dsp:spPr>
        <a:xfrm>
          <a:off x="5806235" y="836144"/>
          <a:ext cx="419920" cy="419920"/>
        </a:xfrm>
        <a:prstGeom prst="ellips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CD440D-A04F-4596-97CA-70A39DB705D7}">
      <dsp:nvSpPr>
        <dsp:cNvPr id="0" name=""/>
        <dsp:cNvSpPr/>
      </dsp:nvSpPr>
      <dsp:spPr>
        <a:xfrm>
          <a:off x="6118606" y="1109011"/>
          <a:ext cx="1372765" cy="561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507" tIns="0" rIns="0" bIns="0" numCol="1" spcCol="1270" anchor="t" anchorCtr="0">
          <a:noAutofit/>
        </a:bodyPr>
        <a:lstStyle/>
        <a:p>
          <a:pPr lvl="0" algn="l" defTabSz="1200150">
            <a:lnSpc>
              <a:spcPct val="90000"/>
            </a:lnSpc>
            <a:spcBef>
              <a:spcPct val="0"/>
            </a:spcBef>
            <a:spcAft>
              <a:spcPct val="35000"/>
            </a:spcAft>
          </a:pPr>
          <a:r>
            <a:rPr lang="it-IT" sz="2700" b="1" kern="12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4° FASE</a:t>
          </a:r>
        </a:p>
      </dsp:txBody>
      <dsp:txXfrm>
        <a:off x="6118606" y="1109011"/>
        <a:ext cx="1372765" cy="5615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02BB8-3BB9-46FB-B295-603675F8FBC6}">
      <dsp:nvSpPr>
        <dsp:cNvPr id="0" name=""/>
        <dsp:cNvSpPr/>
      </dsp:nvSpPr>
      <dsp:spPr>
        <a:xfrm>
          <a:off x="0" y="0"/>
          <a:ext cx="8865005" cy="1791556"/>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it-IT" sz="2100" b="1" i="1" kern="1200" dirty="0" smtClean="0"/>
            <a:t>CARIT</a:t>
          </a:r>
          <a:r>
            <a:rPr lang="it-IT" sz="2100" b="1" i="1" kern="1200" dirty="0" smtClean="0">
              <a:latin typeface="Calibri" panose="020F0502020204030204" pitchFamily="34" charset="0"/>
              <a:cs typeface="Calibri" panose="020F0502020204030204" pitchFamily="34" charset="0"/>
            </a:rPr>
            <a:t>À</a:t>
          </a:r>
        </a:p>
        <a:p>
          <a:pPr lvl="0" algn="l" defTabSz="933450">
            <a:lnSpc>
              <a:spcPct val="90000"/>
            </a:lnSpc>
            <a:spcBef>
              <a:spcPct val="0"/>
            </a:spcBef>
            <a:spcAft>
              <a:spcPct val="35000"/>
            </a:spcAft>
          </a:pPr>
          <a:r>
            <a:rPr lang="it-IT" sz="1800" b="1" kern="1200" dirty="0" smtClean="0"/>
            <a:t>Il gruppo di amici e le altre persone della comunità sono un piatto invitante? Nel Mese del Ciao i bambini e i ragazzi assaporano il gusto di tornare o arrivare </a:t>
          </a:r>
          <a:r>
            <a:rPr lang="it-IT" sz="1800" b="1" kern="1200" dirty="0" smtClean="0">
              <a:solidFill>
                <a:srgbClr val="FFFF00"/>
              </a:solidFill>
            </a:rPr>
            <a:t>nella "cucina" della propria comunità parrocchiale</a:t>
          </a:r>
          <a:r>
            <a:rPr lang="it-IT" sz="1800" b="1" kern="1200" dirty="0" smtClean="0"/>
            <a:t>. E' una cucina fatta di tanti sapori e odori... ma i piatti sono "invitanti"?</a:t>
          </a:r>
          <a:endParaRPr lang="it-IT" sz="2100" kern="1200" dirty="0"/>
        </a:p>
      </dsp:txBody>
      <dsp:txXfrm>
        <a:off x="1952156" y="0"/>
        <a:ext cx="6912848" cy="1791556"/>
      </dsp:txXfrm>
    </dsp:sp>
    <dsp:sp modelId="{A0C4C824-9E2F-4D74-BD39-842A5589231E}">
      <dsp:nvSpPr>
        <dsp:cNvPr id="0" name=""/>
        <dsp:cNvSpPr/>
      </dsp:nvSpPr>
      <dsp:spPr>
        <a:xfrm>
          <a:off x="179155" y="179155"/>
          <a:ext cx="1773001" cy="1433245"/>
        </a:xfrm>
        <a:prstGeom prst="roundRect">
          <a:avLst>
            <a:gd name="adj" fmla="val 10000"/>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A879FD-C49B-4316-A12C-51E0C5D04EC8}">
      <dsp:nvSpPr>
        <dsp:cNvPr id="0" name=""/>
        <dsp:cNvSpPr/>
      </dsp:nvSpPr>
      <dsp:spPr>
        <a:xfrm>
          <a:off x="0" y="1970712"/>
          <a:ext cx="8865005" cy="1791556"/>
        </a:xfrm>
        <a:prstGeom prst="roundRect">
          <a:avLst>
            <a:gd name="adj" fmla="val 1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it-IT" sz="1900" b="1" i="1" kern="1200" dirty="0" smtClean="0"/>
            <a:t>CATECHESI</a:t>
          </a:r>
        </a:p>
        <a:p>
          <a:pPr lvl="0" algn="l" defTabSz="844550">
            <a:lnSpc>
              <a:spcPct val="90000"/>
            </a:lnSpc>
            <a:spcBef>
              <a:spcPct val="0"/>
            </a:spcBef>
            <a:spcAft>
              <a:spcPct val="35000"/>
            </a:spcAft>
          </a:pPr>
          <a:r>
            <a:rPr lang="it-IT" sz="1600" b="1" kern="1200" dirty="0" smtClean="0"/>
            <a:t>Nel PRIMO TEMPO DI CATECHESI i ragazzi si rendono conto che qualcuno continuamente prepara per loro. Capita, però, che nonostante tutto l’amore e la cura, i ragazzi non apprezzino ciò che hanno nel loro piatto. Anche il gusto va educato, non con forzature ma con il tempo e la curiosità. È così anche il gusto per la preghiera, perla vita spirituale e per la persona stessa di Gesù.</a:t>
          </a:r>
          <a:endParaRPr lang="it-IT" sz="1600" b="1" i="1" kern="1200" dirty="0"/>
        </a:p>
      </dsp:txBody>
      <dsp:txXfrm>
        <a:off x="1952156" y="1970712"/>
        <a:ext cx="6912848" cy="1791556"/>
      </dsp:txXfrm>
    </dsp:sp>
    <dsp:sp modelId="{D801F68C-CDEE-49FF-8310-C65A619F94BD}">
      <dsp:nvSpPr>
        <dsp:cNvPr id="0" name=""/>
        <dsp:cNvSpPr/>
      </dsp:nvSpPr>
      <dsp:spPr>
        <a:xfrm>
          <a:off x="179155" y="2149868"/>
          <a:ext cx="1773001" cy="1433245"/>
        </a:xfrm>
        <a:prstGeom prst="roundRect">
          <a:avLst>
            <a:gd name="adj" fmla="val 10000"/>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42F33B-FD3C-4BBB-8D4A-687513C87CB4}">
      <dsp:nvSpPr>
        <dsp:cNvPr id="0" name=""/>
        <dsp:cNvSpPr/>
      </dsp:nvSpPr>
      <dsp:spPr>
        <a:xfrm>
          <a:off x="0" y="3941425"/>
          <a:ext cx="8865005" cy="1791556"/>
        </a:xfrm>
        <a:prstGeom prst="roundRect">
          <a:avLst>
            <a:gd name="adj" fmla="val 10000"/>
          </a:avLst>
        </a:prstGeom>
        <a:solidFill>
          <a:srgbClr val="CC00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it-IT" sz="1900" b="1" i="1" kern="1200" dirty="0" smtClean="0"/>
            <a:t>LITURGIA</a:t>
          </a:r>
        </a:p>
        <a:p>
          <a:pPr lvl="0" algn="l" defTabSz="844550">
            <a:lnSpc>
              <a:spcPct val="90000"/>
            </a:lnSpc>
            <a:spcBef>
              <a:spcPct val="0"/>
            </a:spcBef>
            <a:spcAft>
              <a:spcPct val="35000"/>
            </a:spcAft>
          </a:pPr>
          <a:r>
            <a:rPr lang="it-IT" sz="1800" b="1" kern="1200" dirty="0" smtClean="0">
              <a:solidFill>
                <a:srgbClr val="FFFF00"/>
              </a:solidFill>
            </a:rPr>
            <a:t>Nel tempo di AVVENTO-NATALE sperimentano l'importanza dell'attesa che dà gusto alla vita.</a:t>
          </a:r>
          <a:endParaRPr lang="it-IT" sz="2100" b="1" i="1" kern="1200" dirty="0"/>
        </a:p>
      </dsp:txBody>
      <dsp:txXfrm>
        <a:off x="1952156" y="3941425"/>
        <a:ext cx="6912848" cy="1791556"/>
      </dsp:txXfrm>
    </dsp:sp>
    <dsp:sp modelId="{B1279D71-3E17-4EA4-860D-ECDF74B2C950}">
      <dsp:nvSpPr>
        <dsp:cNvPr id="0" name=""/>
        <dsp:cNvSpPr/>
      </dsp:nvSpPr>
      <dsp:spPr>
        <a:xfrm>
          <a:off x="179155" y="4120580"/>
          <a:ext cx="1773001" cy="1433245"/>
        </a:xfrm>
        <a:prstGeom prst="roundRect">
          <a:avLst>
            <a:gd name="adj" fmla="val 10000"/>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02BB8-3BB9-46FB-B295-603675F8FBC6}">
      <dsp:nvSpPr>
        <dsp:cNvPr id="0" name=""/>
        <dsp:cNvSpPr/>
      </dsp:nvSpPr>
      <dsp:spPr>
        <a:xfrm>
          <a:off x="0" y="0"/>
          <a:ext cx="8865005" cy="1791556"/>
        </a:xfrm>
        <a:prstGeom prst="roundRect">
          <a:avLst>
            <a:gd name="adj" fmla="val 10000"/>
          </a:avLst>
        </a:prstGeom>
        <a:solidFill>
          <a:schemeClr val="accent6">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it-IT" sz="1900" b="1" i="1" kern="1200" dirty="0" smtClean="0"/>
            <a:t>CARIT</a:t>
          </a:r>
          <a:r>
            <a:rPr lang="it-IT" sz="1900" b="1" i="1" kern="1200" dirty="0" smtClean="0">
              <a:latin typeface="Calibri" panose="020F0502020204030204" pitchFamily="34" charset="0"/>
              <a:cs typeface="Calibri" panose="020F0502020204030204" pitchFamily="34" charset="0"/>
            </a:rPr>
            <a:t>À</a:t>
          </a:r>
        </a:p>
        <a:p>
          <a:pPr lvl="0" algn="l" defTabSz="844550">
            <a:lnSpc>
              <a:spcPct val="90000"/>
            </a:lnSpc>
            <a:spcBef>
              <a:spcPct val="0"/>
            </a:spcBef>
            <a:spcAft>
              <a:spcPct val="35000"/>
            </a:spcAft>
          </a:pPr>
          <a:r>
            <a:rPr lang="it-IT" sz="1800" b="1" kern="1200" dirty="0" smtClean="0"/>
            <a:t>Nel MESE DELLA PACE si accorgono che il loro «E per me?» ha poco peso davanti alla richiesta essenziale di chi ha veramente fame. Si impegnano a sostenere chi è in difficoltà </a:t>
          </a:r>
          <a:r>
            <a:rPr lang="it-IT" sz="1800" b="1" kern="1200" dirty="0" smtClean="0">
              <a:solidFill>
                <a:srgbClr val="FFFF00"/>
              </a:solidFill>
            </a:rPr>
            <a:t>cercando di discernere ciò che è davvero necessario</a:t>
          </a:r>
          <a:r>
            <a:rPr lang="it-IT" sz="1800" b="1" kern="1200" dirty="0" smtClean="0"/>
            <a:t>.</a:t>
          </a:r>
          <a:endParaRPr lang="it-IT" sz="1900" kern="1200" dirty="0"/>
        </a:p>
      </dsp:txBody>
      <dsp:txXfrm>
        <a:off x="1952156" y="0"/>
        <a:ext cx="6912848" cy="1791556"/>
      </dsp:txXfrm>
    </dsp:sp>
    <dsp:sp modelId="{A0C4C824-9E2F-4D74-BD39-842A5589231E}">
      <dsp:nvSpPr>
        <dsp:cNvPr id="0" name=""/>
        <dsp:cNvSpPr/>
      </dsp:nvSpPr>
      <dsp:spPr>
        <a:xfrm>
          <a:off x="179155" y="179155"/>
          <a:ext cx="1773001" cy="1433245"/>
        </a:xfrm>
        <a:prstGeom prst="roundRect">
          <a:avLst>
            <a:gd name="adj" fmla="val 10000"/>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A879FD-C49B-4316-A12C-51E0C5D04EC8}">
      <dsp:nvSpPr>
        <dsp:cNvPr id="0" name=""/>
        <dsp:cNvSpPr/>
      </dsp:nvSpPr>
      <dsp:spPr>
        <a:xfrm>
          <a:off x="0" y="1970712"/>
          <a:ext cx="8865005" cy="1791556"/>
        </a:xfrm>
        <a:prstGeom prst="roundRect">
          <a:avLst>
            <a:gd name="adj" fmla="val 1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it-IT" sz="1900" b="1" i="1" kern="1200" dirty="0" smtClean="0"/>
            <a:t>CATECHESI</a:t>
          </a:r>
        </a:p>
        <a:p>
          <a:pPr lvl="0" algn="l" defTabSz="844550">
            <a:lnSpc>
              <a:spcPct val="90000"/>
            </a:lnSpc>
            <a:spcBef>
              <a:spcPct val="0"/>
            </a:spcBef>
            <a:spcAft>
              <a:spcPct val="35000"/>
            </a:spcAft>
          </a:pPr>
          <a:r>
            <a:rPr lang="it-IT" sz="1600" b="1" kern="1200" dirty="0" smtClean="0"/>
            <a:t>Il SECONDO TEMPO DI CATECHESI li accompagna a scoprire </a:t>
          </a:r>
          <a:r>
            <a:rPr lang="it-IT" sz="1600" b="1" kern="1200" dirty="0" smtClean="0">
              <a:solidFill>
                <a:srgbClr val="FFFF00"/>
              </a:solidFill>
            </a:rPr>
            <a:t>l’essenziale nella propria vita</a:t>
          </a:r>
          <a:r>
            <a:rPr lang="it-IT" sz="1600" b="1" kern="1200" dirty="0" smtClean="0"/>
            <a:t>. I ragazzi riflettono su ciò che è buono e ciò che è cattivo guardando sia ad alimenti/vizi e intolleranze (che possono essere la metafora degli errori/atteggiamenti sbagliati), sia ai comportamenti alimentari (fast </a:t>
          </a:r>
          <a:r>
            <a:rPr lang="it-IT" sz="1600" b="1" kern="1200" dirty="0" err="1" smtClean="0"/>
            <a:t>food</a:t>
          </a:r>
          <a:r>
            <a:rPr lang="it-IT" sz="1600" b="1" kern="1200" dirty="0" smtClean="0"/>
            <a:t>), che richiamano al loro stile di vita. C’è altro nella vita che «riempie» e </a:t>
          </a:r>
          <a:r>
            <a:rPr lang="it-IT" sz="1600" b="1" kern="1200" dirty="0" smtClean="0">
              <a:solidFill>
                <a:srgbClr val="FFFF00"/>
              </a:solidFill>
            </a:rPr>
            <a:t>nutre davvero</a:t>
          </a:r>
          <a:r>
            <a:rPr lang="it-IT" sz="1600" b="1" kern="1200" dirty="0" smtClean="0"/>
            <a:t>.</a:t>
          </a:r>
          <a:endParaRPr lang="it-IT" sz="1600" b="1" i="1" kern="1200" dirty="0"/>
        </a:p>
      </dsp:txBody>
      <dsp:txXfrm>
        <a:off x="1952156" y="1970712"/>
        <a:ext cx="6912848" cy="1791556"/>
      </dsp:txXfrm>
    </dsp:sp>
    <dsp:sp modelId="{D801F68C-CDEE-49FF-8310-C65A619F94BD}">
      <dsp:nvSpPr>
        <dsp:cNvPr id="0" name=""/>
        <dsp:cNvSpPr/>
      </dsp:nvSpPr>
      <dsp:spPr>
        <a:xfrm>
          <a:off x="179155" y="2149868"/>
          <a:ext cx="1773001" cy="1433245"/>
        </a:xfrm>
        <a:prstGeom prst="roundRect">
          <a:avLst>
            <a:gd name="adj" fmla="val 10000"/>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42F33B-FD3C-4BBB-8D4A-687513C87CB4}">
      <dsp:nvSpPr>
        <dsp:cNvPr id="0" name=""/>
        <dsp:cNvSpPr/>
      </dsp:nvSpPr>
      <dsp:spPr>
        <a:xfrm>
          <a:off x="0" y="3941425"/>
          <a:ext cx="8865005" cy="1791556"/>
        </a:xfrm>
        <a:prstGeom prst="roundRect">
          <a:avLst>
            <a:gd name="adj" fmla="val 10000"/>
          </a:avLst>
        </a:prstGeom>
        <a:solidFill>
          <a:srgbClr val="CC00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it-IT" sz="1900" b="1" i="1" kern="1200" dirty="0" smtClean="0"/>
            <a:t>LITURGIA</a:t>
          </a:r>
        </a:p>
        <a:p>
          <a:pPr lvl="0" algn="l" defTabSz="844550">
            <a:lnSpc>
              <a:spcPct val="90000"/>
            </a:lnSpc>
            <a:spcBef>
              <a:spcPct val="0"/>
            </a:spcBef>
            <a:spcAft>
              <a:spcPct val="35000"/>
            </a:spcAft>
          </a:pPr>
          <a:r>
            <a:rPr lang="it-IT" sz="1800" b="1" kern="1200" dirty="0" smtClean="0"/>
            <a:t>Il TEMPO DI QUARESIMA diventa momento proficuo per scegliere il digiuno come atto di sobrietà, per i ragazzi e la carità come atto di fedeltà alle persone incontrate, nelle quali imparano a riconoscere Gesù.</a:t>
          </a:r>
          <a:endParaRPr lang="it-IT" sz="1900" b="1" i="1" kern="1200" dirty="0"/>
        </a:p>
      </dsp:txBody>
      <dsp:txXfrm>
        <a:off x="1952156" y="3941425"/>
        <a:ext cx="6912848" cy="1791556"/>
      </dsp:txXfrm>
    </dsp:sp>
    <dsp:sp modelId="{B1279D71-3E17-4EA4-860D-ECDF74B2C950}">
      <dsp:nvSpPr>
        <dsp:cNvPr id="0" name=""/>
        <dsp:cNvSpPr/>
      </dsp:nvSpPr>
      <dsp:spPr>
        <a:xfrm>
          <a:off x="179155" y="4120580"/>
          <a:ext cx="1773001" cy="1433245"/>
        </a:xfrm>
        <a:prstGeom prst="roundRect">
          <a:avLst>
            <a:gd name="adj" fmla="val 10000"/>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02BB8-3BB9-46FB-B295-603675F8FBC6}">
      <dsp:nvSpPr>
        <dsp:cNvPr id="0" name=""/>
        <dsp:cNvSpPr/>
      </dsp:nvSpPr>
      <dsp:spPr>
        <a:xfrm>
          <a:off x="0" y="0"/>
          <a:ext cx="9465276" cy="2481429"/>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it-IT" sz="2100" b="1" i="1" kern="1200" dirty="0" smtClean="0"/>
            <a:t>CARIT</a:t>
          </a:r>
          <a:r>
            <a:rPr lang="it-IT" sz="2100" b="1" i="1" kern="1200" dirty="0" smtClean="0">
              <a:latin typeface="Calibri" panose="020F0502020204030204" pitchFamily="34" charset="0"/>
              <a:cs typeface="Calibri" panose="020F0502020204030204" pitchFamily="34" charset="0"/>
            </a:rPr>
            <a:t>À</a:t>
          </a:r>
        </a:p>
        <a:p>
          <a:pPr lvl="0" algn="l" defTabSz="933450">
            <a:lnSpc>
              <a:spcPct val="90000"/>
            </a:lnSpc>
            <a:spcBef>
              <a:spcPct val="0"/>
            </a:spcBef>
            <a:spcAft>
              <a:spcPct val="35000"/>
            </a:spcAft>
          </a:pPr>
          <a:r>
            <a:rPr lang="it-IT" sz="1800" b="1" kern="1200" dirty="0" smtClean="0"/>
            <a:t>Nel TEMPO ESTATE ECCEZIONALE i bambini e i ragazzi si mettono in gioco in prima persona; il cammino porta ciascun ragazzo, ciascuna famiglia, ciascuna comunità ad </a:t>
          </a:r>
          <a:r>
            <a:rPr lang="it-IT" sz="1800" b="1" kern="1200" dirty="0" smtClean="0">
              <a:solidFill>
                <a:srgbClr val="FFFF00"/>
              </a:solidFill>
            </a:rPr>
            <a:t>uscire</a:t>
          </a:r>
          <a:r>
            <a:rPr lang="it-IT" sz="1800" b="1" kern="1200" dirty="0" smtClean="0"/>
            <a:t> dalla propria casa e dalla propria cucina per andare a «fare nuovi» altri luoghi, altre cucine. Il pane quotidiano è un dono grande, </a:t>
          </a:r>
          <a:r>
            <a:rPr lang="it-IT" sz="1800" b="1" kern="1200" dirty="0" smtClean="0">
              <a:solidFill>
                <a:srgbClr val="FFFF00"/>
              </a:solidFill>
            </a:rPr>
            <a:t>è un diritto per tutti, è una bella responsabilità</a:t>
          </a:r>
          <a:r>
            <a:rPr lang="it-IT" sz="1800" b="1" kern="1200" dirty="0" smtClean="0"/>
            <a:t>. Chi ha ricevuto o riscoperto l’importanza di questo dono non può fare a meno di condividerlo e impegnarsi perché a tavola ci sia sempre cibo e posto per tutti. </a:t>
          </a:r>
          <a:endParaRPr lang="it-IT" sz="2100" kern="1200" dirty="0"/>
        </a:p>
      </dsp:txBody>
      <dsp:txXfrm>
        <a:off x="2141198" y="0"/>
        <a:ext cx="7324077" cy="2481429"/>
      </dsp:txXfrm>
    </dsp:sp>
    <dsp:sp modelId="{A0C4C824-9E2F-4D74-BD39-842A5589231E}">
      <dsp:nvSpPr>
        <dsp:cNvPr id="0" name=""/>
        <dsp:cNvSpPr/>
      </dsp:nvSpPr>
      <dsp:spPr>
        <a:xfrm>
          <a:off x="248142" y="248142"/>
          <a:ext cx="1893055" cy="1985143"/>
        </a:xfrm>
        <a:prstGeom prst="roundRect">
          <a:avLst>
            <a:gd name="adj" fmla="val 10000"/>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42F33B-FD3C-4BBB-8D4A-687513C87CB4}">
      <dsp:nvSpPr>
        <dsp:cNvPr id="0" name=""/>
        <dsp:cNvSpPr/>
      </dsp:nvSpPr>
      <dsp:spPr>
        <a:xfrm>
          <a:off x="0" y="2729572"/>
          <a:ext cx="9465276" cy="2481429"/>
        </a:xfrm>
        <a:prstGeom prst="roundRect">
          <a:avLst>
            <a:gd name="adj" fmla="val 10000"/>
          </a:avLst>
        </a:prstGeom>
        <a:solidFill>
          <a:srgbClr val="CC00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it-IT" sz="2100" b="1" i="1" kern="1200" dirty="0" smtClean="0"/>
            <a:t>LITURGIA</a:t>
          </a:r>
        </a:p>
        <a:p>
          <a:pPr lvl="0" algn="l" defTabSz="933450">
            <a:lnSpc>
              <a:spcPct val="90000"/>
            </a:lnSpc>
            <a:spcBef>
              <a:spcPct val="0"/>
            </a:spcBef>
            <a:spcAft>
              <a:spcPct val="35000"/>
            </a:spcAft>
          </a:pPr>
          <a:r>
            <a:rPr lang="it-IT" sz="1800" b="1" kern="1200" dirty="0" smtClean="0"/>
            <a:t>Il TEMPO ORDINARIO è il tempo in cui rendersi conto pienamente che Gesù ha riservato a ciascuno di noi la parte migliore. Lui, è l'ingrediente chiave della ricetta da custodire, esaltare, rimettere ogni giorno al centro. Ne deriva la responsabilità della fedeltà alla Parola e al pane eucaristico che nutrono e  donano forza.</a:t>
          </a:r>
          <a:endParaRPr lang="it-IT" sz="2100" b="1" i="1" kern="1200" dirty="0"/>
        </a:p>
      </dsp:txBody>
      <dsp:txXfrm>
        <a:off x="2141198" y="2729572"/>
        <a:ext cx="7324077" cy="2481429"/>
      </dsp:txXfrm>
    </dsp:sp>
    <dsp:sp modelId="{B1279D71-3E17-4EA4-860D-ECDF74B2C950}">
      <dsp:nvSpPr>
        <dsp:cNvPr id="0" name=""/>
        <dsp:cNvSpPr/>
      </dsp:nvSpPr>
      <dsp:spPr>
        <a:xfrm>
          <a:off x="248142" y="2977715"/>
          <a:ext cx="1893055" cy="1985143"/>
        </a:xfrm>
        <a:prstGeom prst="roundRect">
          <a:avLst>
            <a:gd name="adj" fmla="val 10000"/>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51C9B9-3DD5-44BB-B629-1DD701E3F488}">
      <dsp:nvSpPr>
        <dsp:cNvPr id="0" name=""/>
        <dsp:cNvSpPr/>
      </dsp:nvSpPr>
      <dsp:spPr>
        <a:xfrm>
          <a:off x="411774" y="2160"/>
          <a:ext cx="7781693" cy="129912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lvl="0" algn="ctr" defTabSz="1289050">
            <a:lnSpc>
              <a:spcPct val="90000"/>
            </a:lnSpc>
            <a:spcBef>
              <a:spcPct val="0"/>
            </a:spcBef>
            <a:spcAft>
              <a:spcPct val="35000"/>
            </a:spcAft>
          </a:pPr>
          <a:r>
            <a:rPr lang="it-IT" sz="2900" kern="1200" dirty="0"/>
            <a:t>SHEMÀ </a:t>
          </a:r>
        </a:p>
        <a:p>
          <a:pPr lvl="0" algn="ctr" defTabSz="1289050">
            <a:lnSpc>
              <a:spcPct val="90000"/>
            </a:lnSpc>
            <a:spcBef>
              <a:spcPct val="0"/>
            </a:spcBef>
            <a:spcAft>
              <a:spcPct val="35000"/>
            </a:spcAft>
          </a:pPr>
          <a:r>
            <a:rPr lang="it-IT" sz="2900" kern="1200" dirty="0"/>
            <a:t>Esperienze di ascolto della Parola di Dio per ragazzi</a:t>
          </a:r>
        </a:p>
      </dsp:txBody>
      <dsp:txXfrm>
        <a:off x="449824" y="40210"/>
        <a:ext cx="7705593" cy="1223026"/>
      </dsp:txXfrm>
    </dsp:sp>
    <dsp:sp modelId="{E812D436-29E6-48BA-AB36-2D80F121B619}">
      <dsp:nvSpPr>
        <dsp:cNvPr id="0" name=""/>
        <dsp:cNvSpPr/>
      </dsp:nvSpPr>
      <dsp:spPr>
        <a:xfrm>
          <a:off x="411774" y="1535129"/>
          <a:ext cx="1299126" cy="1299126"/>
        </a:xfrm>
        <a:prstGeom prst="roundRect">
          <a:avLst>
            <a:gd name="adj" fmla="val 16670"/>
          </a:avLst>
        </a:prstGeom>
        <a:blipFill rotWithShape="1">
          <a:blip xmlns:r="http://schemas.openxmlformats.org/officeDocument/2006/relationships" r:embed="rId1">
            <a:alphaModFix/>
          </a:blip>
          <a:srcRect/>
          <a:stretch>
            <a:fillRect t="-8000" b="-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35C084-67E3-4299-AB6A-B65B282F5CF5}">
      <dsp:nvSpPr>
        <dsp:cNvPr id="0" name=""/>
        <dsp:cNvSpPr/>
      </dsp:nvSpPr>
      <dsp:spPr>
        <a:xfrm>
          <a:off x="1788848" y="1535129"/>
          <a:ext cx="6404619" cy="1299126"/>
        </a:xfrm>
        <a:prstGeom prst="roundRect">
          <a:avLst>
            <a:gd name="adj" fmla="val 166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it-IT" sz="2600" b="1" kern="1200" dirty="0"/>
            <a:t>Betania (Lectio divina)</a:t>
          </a:r>
          <a:r>
            <a:rPr lang="it-IT" sz="2600" kern="1200" dirty="0"/>
            <a:t> «Di una cosa sola c’è bisogno» (Lc 10,38-42)</a:t>
          </a:r>
        </a:p>
      </dsp:txBody>
      <dsp:txXfrm>
        <a:off x="1852278" y="1598559"/>
        <a:ext cx="6277759" cy="1172266"/>
      </dsp:txXfrm>
    </dsp:sp>
    <dsp:sp modelId="{99E716A6-E114-48C1-A573-BE37EAE79CB0}">
      <dsp:nvSpPr>
        <dsp:cNvPr id="0" name=""/>
        <dsp:cNvSpPr/>
      </dsp:nvSpPr>
      <dsp:spPr>
        <a:xfrm>
          <a:off x="411774" y="2990150"/>
          <a:ext cx="1299126" cy="1299126"/>
        </a:xfrm>
        <a:prstGeom prst="roundRect">
          <a:avLst>
            <a:gd name="adj" fmla="val 16670"/>
          </a:avLst>
        </a:prstGeom>
        <a:blipFill rotWithShape="1">
          <a:blip xmlns:r="http://schemas.openxmlformats.org/officeDocument/2006/relationships" r:embed="rId2">
            <a:alphaModFix/>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A86AD4-2D5E-4053-BC2E-67CE3F678C03}">
      <dsp:nvSpPr>
        <dsp:cNvPr id="0" name=""/>
        <dsp:cNvSpPr/>
      </dsp:nvSpPr>
      <dsp:spPr>
        <a:xfrm>
          <a:off x="1788848" y="2990150"/>
          <a:ext cx="6404619" cy="1299126"/>
        </a:xfrm>
        <a:prstGeom prst="roundRect">
          <a:avLst>
            <a:gd name="adj" fmla="val 1667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it-IT" sz="2600" b="1" kern="1200" dirty="0"/>
            <a:t>Al Pozzo di </a:t>
          </a:r>
          <a:r>
            <a:rPr lang="it-IT" sz="2600" b="1" kern="1200" dirty="0" err="1"/>
            <a:t>Sicar</a:t>
          </a:r>
          <a:r>
            <a:rPr lang="it-IT" sz="2600" b="1" kern="1200" dirty="0"/>
            <a:t> (Ritiro spirituale di Avvento)</a:t>
          </a:r>
          <a:r>
            <a:rPr lang="it-IT" sz="2600" kern="1200" dirty="0"/>
            <a:t> </a:t>
          </a:r>
          <a:r>
            <a:rPr lang="it-IT" sz="2600" b="1" kern="1200" dirty="0"/>
            <a:t>«</a:t>
          </a:r>
          <a:r>
            <a:rPr lang="it-IT" sz="2600" kern="1200" dirty="0"/>
            <a:t>Venite, è pronto</a:t>
          </a:r>
          <a:r>
            <a:rPr lang="it-IT" sz="2600" b="1" kern="1200" dirty="0"/>
            <a:t>» </a:t>
          </a:r>
          <a:r>
            <a:rPr lang="it-IT" sz="2600" kern="1200" dirty="0"/>
            <a:t>(Lc 14,15-24)</a:t>
          </a:r>
        </a:p>
      </dsp:txBody>
      <dsp:txXfrm>
        <a:off x="1852278" y="3053580"/>
        <a:ext cx="6277759" cy="1172266"/>
      </dsp:txXfrm>
    </dsp:sp>
    <dsp:sp modelId="{3F3A2657-D9D6-4B72-B984-CCF4F83B60CE}">
      <dsp:nvSpPr>
        <dsp:cNvPr id="0" name=""/>
        <dsp:cNvSpPr/>
      </dsp:nvSpPr>
      <dsp:spPr>
        <a:xfrm>
          <a:off x="411774" y="4445172"/>
          <a:ext cx="1299126" cy="1299126"/>
        </a:xfrm>
        <a:prstGeom prst="roundRect">
          <a:avLst>
            <a:gd name="adj" fmla="val 16670"/>
          </a:avLst>
        </a:prstGeom>
        <a:blipFill rotWithShape="1">
          <a:blip xmlns:r="http://schemas.openxmlformats.org/officeDocument/2006/relationships" r:embed="rId3">
            <a:alphaModFix/>
          </a:blip>
          <a:srcRect/>
          <a:stretch>
            <a:fillRect l="-20000" r="-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1F2712-4574-4DF4-8D6A-DA3388E9EEFD}">
      <dsp:nvSpPr>
        <dsp:cNvPr id="0" name=""/>
        <dsp:cNvSpPr/>
      </dsp:nvSpPr>
      <dsp:spPr>
        <a:xfrm>
          <a:off x="1788848" y="4445172"/>
          <a:ext cx="6404619" cy="1299126"/>
        </a:xfrm>
        <a:prstGeom prst="roundRect">
          <a:avLst>
            <a:gd name="adj" fmla="val 1667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lvl="0" algn="ctr" defTabSz="1155700">
            <a:lnSpc>
              <a:spcPct val="90000"/>
            </a:lnSpc>
            <a:spcBef>
              <a:spcPct val="0"/>
            </a:spcBef>
            <a:spcAft>
              <a:spcPct val="35000"/>
            </a:spcAft>
          </a:pPr>
          <a:r>
            <a:rPr lang="it-IT" sz="2600" b="1" kern="1200" dirty="0" err="1"/>
            <a:t>Tabor</a:t>
          </a:r>
          <a:r>
            <a:rPr lang="it-IT" sz="2600" b="1" kern="1200" dirty="0"/>
            <a:t> (Week-end di spiritualità di Quaresima)</a:t>
          </a:r>
          <a:r>
            <a:rPr lang="it-IT" sz="2600" kern="1200" dirty="0"/>
            <a:t> </a:t>
          </a:r>
          <a:r>
            <a:rPr lang="it-IT" sz="2600" b="1" kern="1200" dirty="0"/>
            <a:t>«</a:t>
          </a:r>
          <a:r>
            <a:rPr lang="it-IT" sz="2600" kern="1200" dirty="0"/>
            <a:t>Non di solo pane</a:t>
          </a:r>
          <a:r>
            <a:rPr lang="it-IT" sz="2600" b="1" kern="1200" dirty="0"/>
            <a:t>» </a:t>
          </a:r>
          <a:r>
            <a:rPr lang="it-IT" sz="2600" kern="1200" dirty="0"/>
            <a:t>(Lc 4,1-13)</a:t>
          </a:r>
        </a:p>
      </dsp:txBody>
      <dsp:txXfrm>
        <a:off x="1852278" y="4508602"/>
        <a:ext cx="6277759" cy="1172266"/>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6D9C87-40EC-414B-A0A9-82A971F34EEB}"/>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1BF2ADA8-8756-4233-92A1-59CBE85C39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776A2002-1BA2-480D-AF3C-BAED7F97EB5F}"/>
              </a:ext>
            </a:extLst>
          </p:cNvPr>
          <p:cNvSpPr>
            <a:spLocks noGrp="1"/>
          </p:cNvSpPr>
          <p:nvPr>
            <p:ph type="dt" sz="half" idx="10"/>
          </p:nvPr>
        </p:nvSpPr>
        <p:spPr/>
        <p:txBody>
          <a:bodyPr/>
          <a:lstStyle/>
          <a:p>
            <a:fld id="{3CE827CF-98AE-45C0-80D7-0CEB2CC08F6C}" type="datetimeFigureOut">
              <a:rPr lang="it-IT" smtClean="0"/>
              <a:t>10/08/2018</a:t>
            </a:fld>
            <a:endParaRPr lang="it-IT"/>
          </a:p>
        </p:txBody>
      </p:sp>
      <p:sp>
        <p:nvSpPr>
          <p:cNvPr id="5" name="Segnaposto piè di pagina 4">
            <a:extLst>
              <a:ext uri="{FF2B5EF4-FFF2-40B4-BE49-F238E27FC236}">
                <a16:creationId xmlns:a16="http://schemas.microsoft.com/office/drawing/2014/main" id="{108DCE44-D047-4AC1-96F5-436185BF6DB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A28ABB7-D38F-49D7-BBAF-0D46075C87AD}"/>
              </a:ext>
            </a:extLst>
          </p:cNvPr>
          <p:cNvSpPr>
            <a:spLocks noGrp="1"/>
          </p:cNvSpPr>
          <p:nvPr>
            <p:ph type="sldNum" sz="quarter" idx="12"/>
          </p:nvPr>
        </p:nvSpPr>
        <p:spPr/>
        <p:txBody>
          <a:bodyPr/>
          <a:lstStyle/>
          <a:p>
            <a:fld id="{E21EE132-1E9F-4133-A2A7-E3BFD9463A29}" type="slidenum">
              <a:rPr lang="it-IT" smtClean="0"/>
              <a:t>‹N›</a:t>
            </a:fld>
            <a:endParaRPr lang="it-IT"/>
          </a:p>
        </p:txBody>
      </p:sp>
    </p:spTree>
    <p:extLst>
      <p:ext uri="{BB962C8B-B14F-4D97-AF65-F5344CB8AC3E}">
        <p14:creationId xmlns:p14="http://schemas.microsoft.com/office/powerpoint/2010/main" val="601610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DECDE7-1314-4E79-9676-897DDC6AA6BA}"/>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69D3087-3FA8-4C86-8432-1331D7268717}"/>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794AC47-C9B9-454F-8CA4-A78467D0DA57}"/>
              </a:ext>
            </a:extLst>
          </p:cNvPr>
          <p:cNvSpPr>
            <a:spLocks noGrp="1"/>
          </p:cNvSpPr>
          <p:nvPr>
            <p:ph type="dt" sz="half" idx="10"/>
          </p:nvPr>
        </p:nvSpPr>
        <p:spPr/>
        <p:txBody>
          <a:bodyPr/>
          <a:lstStyle/>
          <a:p>
            <a:fld id="{3CE827CF-98AE-45C0-80D7-0CEB2CC08F6C}" type="datetimeFigureOut">
              <a:rPr lang="it-IT" smtClean="0"/>
              <a:t>10/08/2018</a:t>
            </a:fld>
            <a:endParaRPr lang="it-IT"/>
          </a:p>
        </p:txBody>
      </p:sp>
      <p:sp>
        <p:nvSpPr>
          <p:cNvPr id="5" name="Segnaposto piè di pagina 4">
            <a:extLst>
              <a:ext uri="{FF2B5EF4-FFF2-40B4-BE49-F238E27FC236}">
                <a16:creationId xmlns:a16="http://schemas.microsoft.com/office/drawing/2014/main" id="{09BBFCC0-1055-40B8-AC0A-71DC414BDCE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43F4F42-53E6-4532-999D-0BCAA7F2074E}"/>
              </a:ext>
            </a:extLst>
          </p:cNvPr>
          <p:cNvSpPr>
            <a:spLocks noGrp="1"/>
          </p:cNvSpPr>
          <p:nvPr>
            <p:ph type="sldNum" sz="quarter" idx="12"/>
          </p:nvPr>
        </p:nvSpPr>
        <p:spPr/>
        <p:txBody>
          <a:bodyPr/>
          <a:lstStyle/>
          <a:p>
            <a:fld id="{E21EE132-1E9F-4133-A2A7-E3BFD9463A29}" type="slidenum">
              <a:rPr lang="it-IT" smtClean="0"/>
              <a:t>‹N›</a:t>
            </a:fld>
            <a:endParaRPr lang="it-IT"/>
          </a:p>
        </p:txBody>
      </p:sp>
    </p:spTree>
    <p:extLst>
      <p:ext uri="{BB962C8B-B14F-4D97-AF65-F5344CB8AC3E}">
        <p14:creationId xmlns:p14="http://schemas.microsoft.com/office/powerpoint/2010/main" val="1588535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24F7EA4-1135-47BD-A493-D2E5CBD70472}"/>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9D589B1-B409-49F5-8C26-6DA1138C23AA}"/>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6B7F0EE-A2B8-4044-B608-8C0B84BAE23E}"/>
              </a:ext>
            </a:extLst>
          </p:cNvPr>
          <p:cNvSpPr>
            <a:spLocks noGrp="1"/>
          </p:cNvSpPr>
          <p:nvPr>
            <p:ph type="dt" sz="half" idx="10"/>
          </p:nvPr>
        </p:nvSpPr>
        <p:spPr/>
        <p:txBody>
          <a:bodyPr/>
          <a:lstStyle/>
          <a:p>
            <a:fld id="{3CE827CF-98AE-45C0-80D7-0CEB2CC08F6C}" type="datetimeFigureOut">
              <a:rPr lang="it-IT" smtClean="0"/>
              <a:t>10/08/2018</a:t>
            </a:fld>
            <a:endParaRPr lang="it-IT"/>
          </a:p>
        </p:txBody>
      </p:sp>
      <p:sp>
        <p:nvSpPr>
          <p:cNvPr id="5" name="Segnaposto piè di pagina 4">
            <a:extLst>
              <a:ext uri="{FF2B5EF4-FFF2-40B4-BE49-F238E27FC236}">
                <a16:creationId xmlns:a16="http://schemas.microsoft.com/office/drawing/2014/main" id="{4C9CE4C5-E1D7-47B5-B780-F43EA015FAB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A11CFEA-1E1C-4B76-81D0-3A6A7FC10645}"/>
              </a:ext>
            </a:extLst>
          </p:cNvPr>
          <p:cNvSpPr>
            <a:spLocks noGrp="1"/>
          </p:cNvSpPr>
          <p:nvPr>
            <p:ph type="sldNum" sz="quarter" idx="12"/>
          </p:nvPr>
        </p:nvSpPr>
        <p:spPr/>
        <p:txBody>
          <a:bodyPr/>
          <a:lstStyle/>
          <a:p>
            <a:fld id="{E21EE132-1E9F-4133-A2A7-E3BFD9463A29}" type="slidenum">
              <a:rPr lang="it-IT" smtClean="0"/>
              <a:t>‹N›</a:t>
            </a:fld>
            <a:endParaRPr lang="it-IT"/>
          </a:p>
        </p:txBody>
      </p:sp>
    </p:spTree>
    <p:extLst>
      <p:ext uri="{BB962C8B-B14F-4D97-AF65-F5344CB8AC3E}">
        <p14:creationId xmlns:p14="http://schemas.microsoft.com/office/powerpoint/2010/main" val="3855105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47AA41-363E-4B38-8063-11A7C150616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B423F95-67E6-4C84-8F93-703937AC04CA}"/>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934E681-7F97-4C34-B739-BA71A9199744}"/>
              </a:ext>
            </a:extLst>
          </p:cNvPr>
          <p:cNvSpPr>
            <a:spLocks noGrp="1"/>
          </p:cNvSpPr>
          <p:nvPr>
            <p:ph type="dt" sz="half" idx="10"/>
          </p:nvPr>
        </p:nvSpPr>
        <p:spPr/>
        <p:txBody>
          <a:bodyPr/>
          <a:lstStyle/>
          <a:p>
            <a:fld id="{3CE827CF-98AE-45C0-80D7-0CEB2CC08F6C}" type="datetimeFigureOut">
              <a:rPr lang="it-IT" smtClean="0"/>
              <a:t>10/08/2018</a:t>
            </a:fld>
            <a:endParaRPr lang="it-IT"/>
          </a:p>
        </p:txBody>
      </p:sp>
      <p:sp>
        <p:nvSpPr>
          <p:cNvPr id="5" name="Segnaposto piè di pagina 4">
            <a:extLst>
              <a:ext uri="{FF2B5EF4-FFF2-40B4-BE49-F238E27FC236}">
                <a16:creationId xmlns:a16="http://schemas.microsoft.com/office/drawing/2014/main" id="{10C46C42-B692-4ADB-8392-06F5EE8343A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BDCA734-2C8F-4EF1-8A68-06BEB2C30DA7}"/>
              </a:ext>
            </a:extLst>
          </p:cNvPr>
          <p:cNvSpPr>
            <a:spLocks noGrp="1"/>
          </p:cNvSpPr>
          <p:nvPr>
            <p:ph type="sldNum" sz="quarter" idx="12"/>
          </p:nvPr>
        </p:nvSpPr>
        <p:spPr/>
        <p:txBody>
          <a:bodyPr/>
          <a:lstStyle/>
          <a:p>
            <a:fld id="{E21EE132-1E9F-4133-A2A7-E3BFD9463A29}" type="slidenum">
              <a:rPr lang="it-IT" smtClean="0"/>
              <a:t>‹N›</a:t>
            </a:fld>
            <a:endParaRPr lang="it-IT"/>
          </a:p>
        </p:txBody>
      </p:sp>
    </p:spTree>
    <p:extLst>
      <p:ext uri="{BB962C8B-B14F-4D97-AF65-F5344CB8AC3E}">
        <p14:creationId xmlns:p14="http://schemas.microsoft.com/office/powerpoint/2010/main" val="87449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F58814-1592-47F0-97DF-5F0231505C9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5CD71397-2E61-498B-B64A-057E2270B4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7F9D53D4-2275-4D8A-8EA1-828078180B89}"/>
              </a:ext>
            </a:extLst>
          </p:cNvPr>
          <p:cNvSpPr>
            <a:spLocks noGrp="1"/>
          </p:cNvSpPr>
          <p:nvPr>
            <p:ph type="dt" sz="half" idx="10"/>
          </p:nvPr>
        </p:nvSpPr>
        <p:spPr/>
        <p:txBody>
          <a:bodyPr/>
          <a:lstStyle/>
          <a:p>
            <a:fld id="{3CE827CF-98AE-45C0-80D7-0CEB2CC08F6C}" type="datetimeFigureOut">
              <a:rPr lang="it-IT" smtClean="0"/>
              <a:t>10/08/2018</a:t>
            </a:fld>
            <a:endParaRPr lang="it-IT"/>
          </a:p>
        </p:txBody>
      </p:sp>
      <p:sp>
        <p:nvSpPr>
          <p:cNvPr id="5" name="Segnaposto piè di pagina 4">
            <a:extLst>
              <a:ext uri="{FF2B5EF4-FFF2-40B4-BE49-F238E27FC236}">
                <a16:creationId xmlns:a16="http://schemas.microsoft.com/office/drawing/2014/main" id="{90779B50-83C9-4DD6-8DBB-9FC8F8F0C3C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0205705-72CD-4692-A7BE-75D7B45DAF49}"/>
              </a:ext>
            </a:extLst>
          </p:cNvPr>
          <p:cNvSpPr>
            <a:spLocks noGrp="1"/>
          </p:cNvSpPr>
          <p:nvPr>
            <p:ph type="sldNum" sz="quarter" idx="12"/>
          </p:nvPr>
        </p:nvSpPr>
        <p:spPr/>
        <p:txBody>
          <a:bodyPr/>
          <a:lstStyle/>
          <a:p>
            <a:fld id="{E21EE132-1E9F-4133-A2A7-E3BFD9463A29}" type="slidenum">
              <a:rPr lang="it-IT" smtClean="0"/>
              <a:t>‹N›</a:t>
            </a:fld>
            <a:endParaRPr lang="it-IT"/>
          </a:p>
        </p:txBody>
      </p:sp>
    </p:spTree>
    <p:extLst>
      <p:ext uri="{BB962C8B-B14F-4D97-AF65-F5344CB8AC3E}">
        <p14:creationId xmlns:p14="http://schemas.microsoft.com/office/powerpoint/2010/main" val="954933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24B4F2-93FE-482C-83E1-8C577167C8E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D80732E-9116-49E4-B51C-67DCC593EEFC}"/>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DC31A2F-F0B7-477D-AF18-926CF6AB9F09}"/>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D6CEF5D6-DF07-4113-9C4E-99381789A527}"/>
              </a:ext>
            </a:extLst>
          </p:cNvPr>
          <p:cNvSpPr>
            <a:spLocks noGrp="1"/>
          </p:cNvSpPr>
          <p:nvPr>
            <p:ph type="dt" sz="half" idx="10"/>
          </p:nvPr>
        </p:nvSpPr>
        <p:spPr/>
        <p:txBody>
          <a:bodyPr/>
          <a:lstStyle/>
          <a:p>
            <a:fld id="{3CE827CF-98AE-45C0-80D7-0CEB2CC08F6C}" type="datetimeFigureOut">
              <a:rPr lang="it-IT" smtClean="0"/>
              <a:t>10/08/2018</a:t>
            </a:fld>
            <a:endParaRPr lang="it-IT"/>
          </a:p>
        </p:txBody>
      </p:sp>
      <p:sp>
        <p:nvSpPr>
          <p:cNvPr id="6" name="Segnaposto piè di pagina 5">
            <a:extLst>
              <a:ext uri="{FF2B5EF4-FFF2-40B4-BE49-F238E27FC236}">
                <a16:creationId xmlns:a16="http://schemas.microsoft.com/office/drawing/2014/main" id="{723F48FB-F6A0-4E34-BEC7-4C9483F0F44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2BF97F1-5D9E-4B8C-B39C-05A41EFEC2A3}"/>
              </a:ext>
            </a:extLst>
          </p:cNvPr>
          <p:cNvSpPr>
            <a:spLocks noGrp="1"/>
          </p:cNvSpPr>
          <p:nvPr>
            <p:ph type="sldNum" sz="quarter" idx="12"/>
          </p:nvPr>
        </p:nvSpPr>
        <p:spPr/>
        <p:txBody>
          <a:bodyPr/>
          <a:lstStyle/>
          <a:p>
            <a:fld id="{E21EE132-1E9F-4133-A2A7-E3BFD9463A29}" type="slidenum">
              <a:rPr lang="it-IT" smtClean="0"/>
              <a:t>‹N›</a:t>
            </a:fld>
            <a:endParaRPr lang="it-IT"/>
          </a:p>
        </p:txBody>
      </p:sp>
    </p:spTree>
    <p:extLst>
      <p:ext uri="{BB962C8B-B14F-4D97-AF65-F5344CB8AC3E}">
        <p14:creationId xmlns:p14="http://schemas.microsoft.com/office/powerpoint/2010/main" val="2967983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FE9617-51DF-4E18-ADAB-FE583FB6D9C1}"/>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908A2BA-4C46-448F-A364-CFFF5468CF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EC6BE1CF-F35B-4002-B207-90844FD30D2B}"/>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1330CDAB-51B8-4759-BB79-8BFB67E1A7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CA8EC8F9-47E5-45EC-94CE-C26553F1C342}"/>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154F92F8-7950-4B64-A671-4DAADB6464F3}"/>
              </a:ext>
            </a:extLst>
          </p:cNvPr>
          <p:cNvSpPr>
            <a:spLocks noGrp="1"/>
          </p:cNvSpPr>
          <p:nvPr>
            <p:ph type="dt" sz="half" idx="10"/>
          </p:nvPr>
        </p:nvSpPr>
        <p:spPr/>
        <p:txBody>
          <a:bodyPr/>
          <a:lstStyle/>
          <a:p>
            <a:fld id="{3CE827CF-98AE-45C0-80D7-0CEB2CC08F6C}" type="datetimeFigureOut">
              <a:rPr lang="it-IT" smtClean="0"/>
              <a:t>10/08/2018</a:t>
            </a:fld>
            <a:endParaRPr lang="it-IT"/>
          </a:p>
        </p:txBody>
      </p:sp>
      <p:sp>
        <p:nvSpPr>
          <p:cNvPr id="8" name="Segnaposto piè di pagina 7">
            <a:extLst>
              <a:ext uri="{FF2B5EF4-FFF2-40B4-BE49-F238E27FC236}">
                <a16:creationId xmlns:a16="http://schemas.microsoft.com/office/drawing/2014/main" id="{87AE48AF-BBC6-417F-8198-D8CD0BEACAB0}"/>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40A52AC7-C6A7-4C39-AEF9-D8EB42E5A5D9}"/>
              </a:ext>
            </a:extLst>
          </p:cNvPr>
          <p:cNvSpPr>
            <a:spLocks noGrp="1"/>
          </p:cNvSpPr>
          <p:nvPr>
            <p:ph type="sldNum" sz="quarter" idx="12"/>
          </p:nvPr>
        </p:nvSpPr>
        <p:spPr/>
        <p:txBody>
          <a:bodyPr/>
          <a:lstStyle/>
          <a:p>
            <a:fld id="{E21EE132-1E9F-4133-A2A7-E3BFD9463A29}" type="slidenum">
              <a:rPr lang="it-IT" smtClean="0"/>
              <a:t>‹N›</a:t>
            </a:fld>
            <a:endParaRPr lang="it-IT"/>
          </a:p>
        </p:txBody>
      </p:sp>
    </p:spTree>
    <p:extLst>
      <p:ext uri="{BB962C8B-B14F-4D97-AF65-F5344CB8AC3E}">
        <p14:creationId xmlns:p14="http://schemas.microsoft.com/office/powerpoint/2010/main" val="534000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353AD0-4D38-4F87-B448-285C700031AC}"/>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B1CDB392-87EF-4131-958E-B1CBF6D9139E}"/>
              </a:ext>
            </a:extLst>
          </p:cNvPr>
          <p:cNvSpPr>
            <a:spLocks noGrp="1"/>
          </p:cNvSpPr>
          <p:nvPr>
            <p:ph type="dt" sz="half" idx="10"/>
          </p:nvPr>
        </p:nvSpPr>
        <p:spPr/>
        <p:txBody>
          <a:bodyPr/>
          <a:lstStyle/>
          <a:p>
            <a:fld id="{3CE827CF-98AE-45C0-80D7-0CEB2CC08F6C}" type="datetimeFigureOut">
              <a:rPr lang="it-IT" smtClean="0"/>
              <a:t>10/08/2018</a:t>
            </a:fld>
            <a:endParaRPr lang="it-IT"/>
          </a:p>
        </p:txBody>
      </p:sp>
      <p:sp>
        <p:nvSpPr>
          <p:cNvPr id="4" name="Segnaposto piè di pagina 3">
            <a:extLst>
              <a:ext uri="{FF2B5EF4-FFF2-40B4-BE49-F238E27FC236}">
                <a16:creationId xmlns:a16="http://schemas.microsoft.com/office/drawing/2014/main" id="{F5FA260F-8DB2-4244-A00C-75730B21D690}"/>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6557F3D5-1AEC-4E56-8E4B-313D670E5AD8}"/>
              </a:ext>
            </a:extLst>
          </p:cNvPr>
          <p:cNvSpPr>
            <a:spLocks noGrp="1"/>
          </p:cNvSpPr>
          <p:nvPr>
            <p:ph type="sldNum" sz="quarter" idx="12"/>
          </p:nvPr>
        </p:nvSpPr>
        <p:spPr/>
        <p:txBody>
          <a:bodyPr/>
          <a:lstStyle/>
          <a:p>
            <a:fld id="{E21EE132-1E9F-4133-A2A7-E3BFD9463A29}" type="slidenum">
              <a:rPr lang="it-IT" smtClean="0"/>
              <a:t>‹N›</a:t>
            </a:fld>
            <a:endParaRPr lang="it-IT"/>
          </a:p>
        </p:txBody>
      </p:sp>
    </p:spTree>
    <p:extLst>
      <p:ext uri="{BB962C8B-B14F-4D97-AF65-F5344CB8AC3E}">
        <p14:creationId xmlns:p14="http://schemas.microsoft.com/office/powerpoint/2010/main" val="624869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2182BC59-0603-43F7-8200-39616569FC39}"/>
              </a:ext>
            </a:extLst>
          </p:cNvPr>
          <p:cNvSpPr>
            <a:spLocks noGrp="1"/>
          </p:cNvSpPr>
          <p:nvPr>
            <p:ph type="dt" sz="half" idx="10"/>
          </p:nvPr>
        </p:nvSpPr>
        <p:spPr/>
        <p:txBody>
          <a:bodyPr/>
          <a:lstStyle/>
          <a:p>
            <a:fld id="{3CE827CF-98AE-45C0-80D7-0CEB2CC08F6C}" type="datetimeFigureOut">
              <a:rPr lang="it-IT" smtClean="0"/>
              <a:t>10/08/2018</a:t>
            </a:fld>
            <a:endParaRPr lang="it-IT"/>
          </a:p>
        </p:txBody>
      </p:sp>
      <p:sp>
        <p:nvSpPr>
          <p:cNvPr id="3" name="Segnaposto piè di pagina 2">
            <a:extLst>
              <a:ext uri="{FF2B5EF4-FFF2-40B4-BE49-F238E27FC236}">
                <a16:creationId xmlns:a16="http://schemas.microsoft.com/office/drawing/2014/main" id="{37626666-F0DA-4438-9AEB-8AA2B4DFB6C0}"/>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857F69B-B451-4D3F-ABC9-17C35E907410}"/>
              </a:ext>
            </a:extLst>
          </p:cNvPr>
          <p:cNvSpPr>
            <a:spLocks noGrp="1"/>
          </p:cNvSpPr>
          <p:nvPr>
            <p:ph type="sldNum" sz="quarter" idx="12"/>
          </p:nvPr>
        </p:nvSpPr>
        <p:spPr/>
        <p:txBody>
          <a:bodyPr/>
          <a:lstStyle/>
          <a:p>
            <a:fld id="{E21EE132-1E9F-4133-A2A7-E3BFD9463A29}" type="slidenum">
              <a:rPr lang="it-IT" smtClean="0"/>
              <a:t>‹N›</a:t>
            </a:fld>
            <a:endParaRPr lang="it-IT"/>
          </a:p>
        </p:txBody>
      </p:sp>
    </p:spTree>
    <p:extLst>
      <p:ext uri="{BB962C8B-B14F-4D97-AF65-F5344CB8AC3E}">
        <p14:creationId xmlns:p14="http://schemas.microsoft.com/office/powerpoint/2010/main" val="789447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E706D3-5859-4D7A-A9B3-B771FF71039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DA445B5-CA98-4552-819A-4940B91861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F0A1A7C9-648A-44ED-A238-D8235DD011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32952297-B1A1-404A-9955-CF3E05E23241}"/>
              </a:ext>
            </a:extLst>
          </p:cNvPr>
          <p:cNvSpPr>
            <a:spLocks noGrp="1"/>
          </p:cNvSpPr>
          <p:nvPr>
            <p:ph type="dt" sz="half" idx="10"/>
          </p:nvPr>
        </p:nvSpPr>
        <p:spPr/>
        <p:txBody>
          <a:bodyPr/>
          <a:lstStyle/>
          <a:p>
            <a:fld id="{3CE827CF-98AE-45C0-80D7-0CEB2CC08F6C}" type="datetimeFigureOut">
              <a:rPr lang="it-IT" smtClean="0"/>
              <a:t>10/08/2018</a:t>
            </a:fld>
            <a:endParaRPr lang="it-IT"/>
          </a:p>
        </p:txBody>
      </p:sp>
      <p:sp>
        <p:nvSpPr>
          <p:cNvPr id="6" name="Segnaposto piè di pagina 5">
            <a:extLst>
              <a:ext uri="{FF2B5EF4-FFF2-40B4-BE49-F238E27FC236}">
                <a16:creationId xmlns:a16="http://schemas.microsoft.com/office/drawing/2014/main" id="{ED81BDC2-05D9-43F6-ADA6-EBE54F64C2A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BD20E3A-5CE2-43F8-AE41-B82339F1422D}"/>
              </a:ext>
            </a:extLst>
          </p:cNvPr>
          <p:cNvSpPr>
            <a:spLocks noGrp="1"/>
          </p:cNvSpPr>
          <p:nvPr>
            <p:ph type="sldNum" sz="quarter" idx="12"/>
          </p:nvPr>
        </p:nvSpPr>
        <p:spPr/>
        <p:txBody>
          <a:bodyPr/>
          <a:lstStyle/>
          <a:p>
            <a:fld id="{E21EE132-1E9F-4133-A2A7-E3BFD9463A29}" type="slidenum">
              <a:rPr lang="it-IT" smtClean="0"/>
              <a:t>‹N›</a:t>
            </a:fld>
            <a:endParaRPr lang="it-IT"/>
          </a:p>
        </p:txBody>
      </p:sp>
    </p:spTree>
    <p:extLst>
      <p:ext uri="{BB962C8B-B14F-4D97-AF65-F5344CB8AC3E}">
        <p14:creationId xmlns:p14="http://schemas.microsoft.com/office/powerpoint/2010/main" val="2513995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49E85A-6F26-4798-9BE5-757146879ED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EF8F20DE-3236-45CC-95F9-C19DD9B03F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09A9F73-880C-450C-918B-8BE386C6DA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32053FE6-ADDD-40BC-BB17-C4FCBFBF441D}"/>
              </a:ext>
            </a:extLst>
          </p:cNvPr>
          <p:cNvSpPr>
            <a:spLocks noGrp="1"/>
          </p:cNvSpPr>
          <p:nvPr>
            <p:ph type="dt" sz="half" idx="10"/>
          </p:nvPr>
        </p:nvSpPr>
        <p:spPr/>
        <p:txBody>
          <a:bodyPr/>
          <a:lstStyle/>
          <a:p>
            <a:fld id="{3CE827CF-98AE-45C0-80D7-0CEB2CC08F6C}" type="datetimeFigureOut">
              <a:rPr lang="it-IT" smtClean="0"/>
              <a:t>10/08/2018</a:t>
            </a:fld>
            <a:endParaRPr lang="it-IT"/>
          </a:p>
        </p:txBody>
      </p:sp>
      <p:sp>
        <p:nvSpPr>
          <p:cNvPr id="6" name="Segnaposto piè di pagina 5">
            <a:extLst>
              <a:ext uri="{FF2B5EF4-FFF2-40B4-BE49-F238E27FC236}">
                <a16:creationId xmlns:a16="http://schemas.microsoft.com/office/drawing/2014/main" id="{AC831264-D961-4E45-AD68-498866CC12E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6F47DB2-BC8D-46A9-B93A-86A9C4B24814}"/>
              </a:ext>
            </a:extLst>
          </p:cNvPr>
          <p:cNvSpPr>
            <a:spLocks noGrp="1"/>
          </p:cNvSpPr>
          <p:nvPr>
            <p:ph type="sldNum" sz="quarter" idx="12"/>
          </p:nvPr>
        </p:nvSpPr>
        <p:spPr/>
        <p:txBody>
          <a:bodyPr/>
          <a:lstStyle/>
          <a:p>
            <a:fld id="{E21EE132-1E9F-4133-A2A7-E3BFD9463A29}" type="slidenum">
              <a:rPr lang="it-IT" smtClean="0"/>
              <a:t>‹N›</a:t>
            </a:fld>
            <a:endParaRPr lang="it-IT"/>
          </a:p>
        </p:txBody>
      </p:sp>
    </p:spTree>
    <p:extLst>
      <p:ext uri="{BB962C8B-B14F-4D97-AF65-F5344CB8AC3E}">
        <p14:creationId xmlns:p14="http://schemas.microsoft.com/office/powerpoint/2010/main" val="778705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5000"/>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71F6426-CB03-4EDF-AE46-FC498A514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93BC1AB-39DA-4C5E-8A0B-506969BB76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C32A962-9EB0-4A09-BA7E-2F1842735D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E827CF-98AE-45C0-80D7-0CEB2CC08F6C}" type="datetimeFigureOut">
              <a:rPr lang="it-IT" smtClean="0"/>
              <a:t>10/08/2018</a:t>
            </a:fld>
            <a:endParaRPr lang="it-IT"/>
          </a:p>
        </p:txBody>
      </p:sp>
      <p:sp>
        <p:nvSpPr>
          <p:cNvPr id="5" name="Segnaposto piè di pagina 4">
            <a:extLst>
              <a:ext uri="{FF2B5EF4-FFF2-40B4-BE49-F238E27FC236}">
                <a16:creationId xmlns:a16="http://schemas.microsoft.com/office/drawing/2014/main" id="{1672E272-484C-41B3-B339-977B760ECE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FD4009B2-36C6-41D2-AE2A-CE08A4ECCB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1EE132-1E9F-4133-A2A7-E3BFD9463A29}" type="slidenum">
              <a:rPr lang="it-IT" smtClean="0"/>
              <a:t>‹N›</a:t>
            </a:fld>
            <a:endParaRPr lang="it-IT"/>
          </a:p>
        </p:txBody>
      </p:sp>
    </p:spTree>
    <p:extLst>
      <p:ext uri="{BB962C8B-B14F-4D97-AF65-F5344CB8AC3E}">
        <p14:creationId xmlns:p14="http://schemas.microsoft.com/office/powerpoint/2010/main" val="1962265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acr.azionecattolica.it" TargetMode="External"/><Relationship Id="rId3" Type="http://schemas.openxmlformats.org/officeDocument/2006/relationships/diagramLayout" Target="../diagrams/layout8.xml"/><Relationship Id="rId7" Type="http://schemas.openxmlformats.org/officeDocument/2006/relationships/image" Target="../media/image27.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10" Type="http://schemas.microsoft.com/office/2007/relationships/hdphoto" Target="../media/hdphoto1.wdp"/><Relationship Id="rId4" Type="http://schemas.openxmlformats.org/officeDocument/2006/relationships/diagramQuickStyle" Target="../diagrams/quickStyle8.xml"/><Relationship Id="rId9"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AF67C56-47C0-4671-B53C-9909AFBEBE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6796" y="-1342434"/>
            <a:ext cx="7372796" cy="4430868"/>
          </a:xfrm>
          <a:prstGeom prst="rect">
            <a:avLst/>
          </a:prstGeom>
        </p:spPr>
      </p:pic>
      <p:sp>
        <p:nvSpPr>
          <p:cNvPr id="6" name="Rettangolo 5">
            <a:extLst>
              <a:ext uri="{FF2B5EF4-FFF2-40B4-BE49-F238E27FC236}">
                <a16:creationId xmlns:a16="http://schemas.microsoft.com/office/drawing/2014/main" id="{DD1E0267-C1EB-4AA5-849F-AA408F4526AE}"/>
              </a:ext>
            </a:extLst>
          </p:cNvPr>
          <p:cNvSpPr/>
          <p:nvPr/>
        </p:nvSpPr>
        <p:spPr>
          <a:xfrm>
            <a:off x="2295483" y="5757188"/>
            <a:ext cx="9243235" cy="923330"/>
          </a:xfrm>
          <a:prstGeom prst="rect">
            <a:avLst/>
          </a:prstGeom>
          <a:gradFill>
            <a:gsLst>
              <a:gs pos="0">
                <a:schemeClr val="accent5"/>
              </a:gs>
              <a:gs pos="43000">
                <a:schemeClr val="accent1">
                  <a:lumMod val="45000"/>
                  <a:lumOff val="55000"/>
                </a:schemeClr>
              </a:gs>
              <a:gs pos="67000">
                <a:schemeClr val="accent1">
                  <a:alpha val="50000"/>
                  <a:lumMod val="65000"/>
                  <a:lumOff val="35000"/>
                </a:schemeClr>
              </a:gs>
              <a:gs pos="100000">
                <a:schemeClr val="accent1">
                  <a:lumMod val="30000"/>
                  <a:lumOff val="70000"/>
                </a:schemeClr>
              </a:gs>
            </a:gsLst>
            <a:lin ang="5400000" scaled="1"/>
          </a:gradFill>
        </p:spPr>
        <p:txBody>
          <a:bodyPr wrap="none" lIns="91440" tIns="45720" rIns="91440" bIns="45720">
            <a:spAutoFit/>
          </a:bodyPr>
          <a:lstStyle/>
          <a:p>
            <a:pPr algn="ctr"/>
            <a:r>
              <a:rPr lang="it-IT" sz="5400" dirty="0">
                <a:solidFill>
                  <a:srgbClr val="FFFF00"/>
                </a:solidFill>
                <a:effectLst>
                  <a:outerShdw blurRad="38100" dist="38100" dir="2700000" algn="tl">
                    <a:srgbClr val="000000">
                      <a:alpha val="43137"/>
                    </a:srgbClr>
                  </a:outerShdw>
                </a:effectLst>
                <a:latin typeface="AR ESSENCE" panose="02000000000000000000" pitchFamily="2" charset="0"/>
              </a:rPr>
              <a:t>LA PROPOSTA FORMATIVA 2018/19</a:t>
            </a:r>
          </a:p>
        </p:txBody>
      </p:sp>
      <p:pic>
        <p:nvPicPr>
          <p:cNvPr id="10" name="Immagine 9" descr="Immagine che contiene edificio&#10;&#10;Descrizione generata con affidabilità molto elevata">
            <a:extLst>
              <a:ext uri="{FF2B5EF4-FFF2-40B4-BE49-F238E27FC236}">
                <a16:creationId xmlns:a16="http://schemas.microsoft.com/office/drawing/2014/main" id="{6CFFEAAA-B733-41AF-81FE-CDB879080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4902" y="100159"/>
            <a:ext cx="932611" cy="743650"/>
          </a:xfrm>
          <a:prstGeom prst="rect">
            <a:avLst/>
          </a:prstGeom>
        </p:spPr>
      </p:pic>
      <p:sp>
        <p:nvSpPr>
          <p:cNvPr id="2" name="CasellaDiTesto 1"/>
          <p:cNvSpPr txBox="1"/>
          <p:nvPr/>
        </p:nvSpPr>
        <p:spPr>
          <a:xfrm>
            <a:off x="5420138" y="198783"/>
            <a:ext cx="2924763" cy="400110"/>
          </a:xfrm>
          <a:prstGeom prst="rect">
            <a:avLst/>
          </a:prstGeom>
          <a:noFill/>
        </p:spPr>
        <p:txBody>
          <a:bodyPr wrap="square" rtlCol="0">
            <a:spAutoFit/>
          </a:bodyPr>
          <a:lstStyle/>
          <a:p>
            <a:pPr algn="ctr"/>
            <a:r>
              <a:rPr lang="it-IT" sz="2000" dirty="0" smtClean="0">
                <a:latin typeface="Bahnschrift SemiLight SemiConde" panose="020B0502040204020203" pitchFamily="34" charset="0"/>
              </a:rPr>
              <a:t>Azione Cattolica dei Ragazzi</a:t>
            </a:r>
            <a:endParaRPr lang="it-IT" sz="2000" dirty="0">
              <a:latin typeface="Bahnschrift SemiLight SemiConde" panose="020B0502040204020203" pitchFamily="34" charset="0"/>
            </a:endParaRPr>
          </a:p>
        </p:txBody>
      </p:sp>
    </p:spTree>
    <p:extLst>
      <p:ext uri="{BB962C8B-B14F-4D97-AF65-F5344CB8AC3E}">
        <p14:creationId xmlns:p14="http://schemas.microsoft.com/office/powerpoint/2010/main" val="732799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BBE486-DE70-489E-BF27-AA9BA9DF35CA}"/>
              </a:ext>
            </a:extLst>
          </p:cNvPr>
          <p:cNvSpPr>
            <a:spLocks noGrp="1"/>
          </p:cNvSpPr>
          <p:nvPr>
            <p:ph type="title"/>
          </p:nvPr>
        </p:nvSpPr>
        <p:spPr>
          <a:xfrm>
            <a:off x="306355" y="313093"/>
            <a:ext cx="4144347" cy="735887"/>
          </a:xfr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accent1"/>
          </a:lnRef>
          <a:fillRef idx="3">
            <a:schemeClr val="accent1"/>
          </a:fillRef>
          <a:effectRef idx="2">
            <a:schemeClr val="accent1"/>
          </a:effectRef>
          <a:fontRef idx="minor">
            <a:schemeClr val="lt1"/>
          </a:fontRef>
        </p:style>
        <p:txBody>
          <a:bodyPr>
            <a:normAutofit/>
          </a:bodyPr>
          <a:lstStyle/>
          <a:p>
            <a:r>
              <a:rPr lang="it-IT" sz="3200" dirty="0">
                <a:latin typeface="Segoe Script" panose="030B0504020000000003" pitchFamily="66" charset="0"/>
              </a:rPr>
              <a:t>IDEA GENERALE</a:t>
            </a:r>
          </a:p>
        </p:txBody>
      </p:sp>
      <p:sp>
        <p:nvSpPr>
          <p:cNvPr id="4" name="Fumetto: rettangolo con angoli arrotondati 3">
            <a:extLst>
              <a:ext uri="{FF2B5EF4-FFF2-40B4-BE49-F238E27FC236}">
                <a16:creationId xmlns:a16="http://schemas.microsoft.com/office/drawing/2014/main" id="{356155B2-4F76-4A7F-B6B5-2510DE4FFA08}"/>
              </a:ext>
            </a:extLst>
          </p:cNvPr>
          <p:cNvSpPr/>
          <p:nvPr/>
        </p:nvSpPr>
        <p:spPr>
          <a:xfrm>
            <a:off x="177281" y="1356360"/>
            <a:ext cx="10018279" cy="5364480"/>
          </a:xfrm>
          <a:prstGeom prst="wedgeRoundRectCallout">
            <a:avLst>
              <a:gd name="adj1" fmla="val 54999"/>
              <a:gd name="adj2" fmla="val 3965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contenuto 2">
            <a:extLst>
              <a:ext uri="{FF2B5EF4-FFF2-40B4-BE49-F238E27FC236}">
                <a16:creationId xmlns:a16="http://schemas.microsoft.com/office/drawing/2014/main" id="{BC4E9BC8-960A-4E8B-BBBF-0058B80CF31B}"/>
              </a:ext>
            </a:extLst>
          </p:cNvPr>
          <p:cNvSpPr>
            <a:spLocks noGrp="1"/>
          </p:cNvSpPr>
          <p:nvPr>
            <p:ph idx="1"/>
          </p:nvPr>
        </p:nvSpPr>
        <p:spPr>
          <a:xfrm>
            <a:off x="500431" y="1493521"/>
            <a:ext cx="9521080" cy="4572000"/>
          </a:xfrm>
        </p:spPr>
        <p:txBody>
          <a:bodyPr>
            <a:noAutofit/>
          </a:bodyPr>
          <a:lstStyle/>
          <a:p>
            <a:pPr marL="0" indent="0" algn="just">
              <a:lnSpc>
                <a:spcPct val="114000"/>
              </a:lnSpc>
              <a:spcBef>
                <a:spcPts val="0"/>
              </a:spcBef>
              <a:buNone/>
            </a:pPr>
            <a:r>
              <a:rPr lang="it-IT" sz="2400" dirty="0" smtClean="0">
                <a:solidFill>
                  <a:schemeClr val="bg1"/>
                </a:solidFill>
                <a:cs typeface="Times New Roman" panose="02020603050405020304" pitchFamily="18" charset="0"/>
              </a:rPr>
              <a:t>Chi ti vuole bene, ti chiede se hai mangiato!</a:t>
            </a:r>
          </a:p>
          <a:p>
            <a:pPr marL="0" indent="0" algn="just">
              <a:lnSpc>
                <a:spcPct val="114000"/>
              </a:lnSpc>
              <a:spcBef>
                <a:spcPts val="0"/>
              </a:spcBef>
              <a:buNone/>
            </a:pPr>
            <a:r>
              <a:rPr lang="it-IT" sz="2400" dirty="0" smtClean="0">
                <a:solidFill>
                  <a:schemeClr val="bg1"/>
                </a:solidFill>
                <a:cs typeface="Times New Roman" panose="02020603050405020304" pitchFamily="18" charset="0"/>
              </a:rPr>
              <a:t>Non </a:t>
            </a:r>
            <a:r>
              <a:rPr lang="it-IT" sz="2400" dirty="0">
                <a:solidFill>
                  <a:schemeClr val="bg1"/>
                </a:solidFill>
                <a:cs typeface="Times New Roman" panose="02020603050405020304" pitchFamily="18" charset="0"/>
              </a:rPr>
              <a:t>siamo solo ciò che mangiamo. </a:t>
            </a:r>
            <a:r>
              <a:rPr lang="it-IT" sz="2400" b="1" dirty="0">
                <a:solidFill>
                  <a:srgbClr val="FFFF00"/>
                </a:solidFill>
                <a:cs typeface="Times New Roman" panose="02020603050405020304" pitchFamily="18" charset="0"/>
              </a:rPr>
              <a:t>Siamo anche ciò che qualcuno che ci ama prepara per noi</a:t>
            </a:r>
            <a:r>
              <a:rPr lang="it-IT" sz="2400" dirty="0">
                <a:solidFill>
                  <a:schemeClr val="bg1"/>
                </a:solidFill>
                <a:cs typeface="Times New Roman" panose="02020603050405020304" pitchFamily="18" charset="0"/>
              </a:rPr>
              <a:t>. Siamo anche ciò che siamo quando sediamo a tavola</a:t>
            </a:r>
            <a:r>
              <a:rPr lang="it-IT" sz="2400" dirty="0" smtClean="0">
                <a:solidFill>
                  <a:schemeClr val="bg1"/>
                </a:solidFill>
                <a:cs typeface="Times New Roman" panose="02020603050405020304" pitchFamily="18" charset="0"/>
              </a:rPr>
              <a:t>.</a:t>
            </a:r>
          </a:p>
          <a:p>
            <a:pPr marL="0" indent="0" algn="just">
              <a:lnSpc>
                <a:spcPct val="114000"/>
              </a:lnSpc>
              <a:spcBef>
                <a:spcPts val="0"/>
              </a:spcBef>
              <a:buNone/>
            </a:pPr>
            <a:endParaRPr lang="it-IT" sz="2400" dirty="0" smtClean="0">
              <a:solidFill>
                <a:schemeClr val="bg1"/>
              </a:solidFill>
              <a:cs typeface="Times New Roman" panose="02020603050405020304" pitchFamily="18" charset="0"/>
            </a:endParaRPr>
          </a:p>
          <a:p>
            <a:pPr marL="0" indent="0" algn="just">
              <a:lnSpc>
                <a:spcPct val="114000"/>
              </a:lnSpc>
              <a:spcBef>
                <a:spcPts val="0"/>
              </a:spcBef>
              <a:buNone/>
            </a:pPr>
            <a:r>
              <a:rPr lang="it-IT" sz="2400" dirty="0" smtClean="0">
                <a:solidFill>
                  <a:schemeClr val="bg1"/>
                </a:solidFill>
                <a:cs typeface="Times New Roman" panose="02020603050405020304" pitchFamily="18" charset="0"/>
              </a:rPr>
              <a:t>La </a:t>
            </a:r>
            <a:r>
              <a:rPr lang="it-IT" sz="2400" dirty="0">
                <a:solidFill>
                  <a:schemeClr val="bg1"/>
                </a:solidFill>
                <a:cs typeface="Times New Roman" panose="02020603050405020304" pitchFamily="18" charset="0"/>
              </a:rPr>
              <a:t>metafora del cibo esprime bene </a:t>
            </a:r>
            <a:r>
              <a:rPr lang="it-IT" sz="2400" b="1" dirty="0">
                <a:solidFill>
                  <a:srgbClr val="FFFF00"/>
                </a:solidFill>
                <a:cs typeface="Times New Roman" panose="02020603050405020304" pitchFamily="18" charset="0"/>
              </a:rPr>
              <a:t>l’incontro</a:t>
            </a:r>
            <a:r>
              <a:rPr lang="it-IT" sz="2400" dirty="0">
                <a:solidFill>
                  <a:schemeClr val="bg1"/>
                </a:solidFill>
                <a:cs typeface="Times New Roman" panose="02020603050405020304" pitchFamily="18" charset="0"/>
              </a:rPr>
              <a:t> di ciascuno </a:t>
            </a:r>
            <a:r>
              <a:rPr lang="it-IT" sz="2400" b="1" dirty="0">
                <a:solidFill>
                  <a:srgbClr val="FFFF00"/>
                </a:solidFill>
                <a:cs typeface="Times New Roman" panose="02020603050405020304" pitchFamily="18" charset="0"/>
              </a:rPr>
              <a:t>con la persona di Gesù </a:t>
            </a:r>
            <a:r>
              <a:rPr lang="it-IT" sz="2400" dirty="0">
                <a:solidFill>
                  <a:schemeClr val="bg1"/>
                </a:solidFill>
                <a:cs typeface="Times New Roman" panose="02020603050405020304" pitchFamily="18" charset="0"/>
              </a:rPr>
              <a:t>Cristo. E’ un incontro che muove dal desiderio di una vita bella ed originale davvero, dal languore di qualcosa che dia sapore al quotidiano</a:t>
            </a:r>
            <a:r>
              <a:rPr lang="it-IT" sz="2400" dirty="0" smtClean="0">
                <a:solidFill>
                  <a:schemeClr val="bg1"/>
                </a:solidFill>
                <a:cs typeface="Times New Roman" panose="02020603050405020304" pitchFamily="18" charset="0"/>
              </a:rPr>
              <a:t>.</a:t>
            </a:r>
          </a:p>
          <a:p>
            <a:pPr marL="0" indent="0" algn="just">
              <a:lnSpc>
                <a:spcPct val="114000"/>
              </a:lnSpc>
              <a:spcBef>
                <a:spcPts val="0"/>
              </a:spcBef>
              <a:buNone/>
            </a:pPr>
            <a:endParaRPr lang="it-IT" sz="2400" dirty="0" smtClean="0">
              <a:solidFill>
                <a:schemeClr val="bg1"/>
              </a:solidFill>
              <a:cs typeface="Times New Roman" panose="02020603050405020304" pitchFamily="18" charset="0"/>
            </a:endParaRPr>
          </a:p>
          <a:p>
            <a:pPr marL="0" indent="0" algn="just">
              <a:lnSpc>
                <a:spcPct val="114000"/>
              </a:lnSpc>
              <a:spcBef>
                <a:spcPts val="0"/>
              </a:spcBef>
              <a:buNone/>
            </a:pPr>
            <a:r>
              <a:rPr lang="it-IT" sz="2400" b="1" dirty="0">
                <a:solidFill>
                  <a:srgbClr val="FFFF00"/>
                </a:solidFill>
                <a:cs typeface="Times New Roman" panose="02020603050405020304" pitchFamily="18" charset="0"/>
              </a:rPr>
              <a:t>Gesù, dal canto suo, non smette mai di “preparare per noi”</a:t>
            </a:r>
            <a:r>
              <a:rPr lang="it-IT" sz="2400" dirty="0">
                <a:solidFill>
                  <a:schemeClr val="bg1"/>
                </a:solidFill>
                <a:cs typeface="Times New Roman" panose="02020603050405020304" pitchFamily="18" charset="0"/>
              </a:rPr>
              <a:t>, si dona nella Mensa della Parola e dell’Eucaristia: il suo amore non solo </a:t>
            </a:r>
            <a:r>
              <a:rPr lang="it-IT" sz="2400" b="1" dirty="0">
                <a:solidFill>
                  <a:srgbClr val="FFFF00"/>
                </a:solidFill>
                <a:cs typeface="Times New Roman" panose="02020603050405020304" pitchFamily="18" charset="0"/>
              </a:rPr>
              <a:t>sazia e nutre </a:t>
            </a:r>
            <a:r>
              <a:rPr lang="it-IT" sz="2400" dirty="0">
                <a:solidFill>
                  <a:schemeClr val="bg1"/>
                </a:solidFill>
                <a:cs typeface="Times New Roman" panose="02020603050405020304" pitchFamily="18" charset="0"/>
              </a:rPr>
              <a:t>ma spinge ad alzare gli occhi dal proprio piatto verso chi ci è vicino, perché </a:t>
            </a:r>
            <a:r>
              <a:rPr lang="it-IT" sz="2400" b="1" dirty="0">
                <a:solidFill>
                  <a:srgbClr val="FFFF00"/>
                </a:solidFill>
                <a:cs typeface="Times New Roman" panose="02020603050405020304" pitchFamily="18" charset="0"/>
              </a:rPr>
              <a:t>tutti abbiano di che cibarsi</a:t>
            </a:r>
            <a:r>
              <a:rPr lang="it-IT" sz="2400" dirty="0">
                <a:solidFill>
                  <a:schemeClr val="bg1"/>
                </a:solidFill>
                <a:cs typeface="Times New Roman" panose="02020603050405020304" pitchFamily="18" charset="0"/>
              </a:rPr>
              <a:t>. </a:t>
            </a:r>
          </a:p>
          <a:p>
            <a:pPr marL="0" indent="0">
              <a:buNone/>
            </a:pPr>
            <a:endParaRPr lang="it-IT" sz="2400" dirty="0"/>
          </a:p>
        </p:txBody>
      </p:sp>
      <p:pic>
        <p:nvPicPr>
          <p:cNvPr id="6" name="Immagine 5" descr="Immagine che contiene giocattolo, bambola&#10;&#10;Descrizione generata con affidabilità molto elevata">
            <a:extLst>
              <a:ext uri="{FF2B5EF4-FFF2-40B4-BE49-F238E27FC236}">
                <a16:creationId xmlns:a16="http://schemas.microsoft.com/office/drawing/2014/main" id="{B7F771BE-B286-48FD-87A7-C8EA602A5F0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69" b="33687" l="3613" r="32766">
                        <a14:foregroundMark x1="17276" y1="27042" x2="22135" y2="32533"/>
                        <a14:foregroundMark x1="22135" y1="32533" x2="25748" y2="26488"/>
                        <a14:foregroundMark x1="25748" y1="26488" x2="23131" y2="23350"/>
                        <a14:foregroundMark x1="17027" y1="33133" x2="18937" y2="32718"/>
                        <a14:foregroundMark x1="14244" y1="32533" x2="14244" y2="32257"/>
                        <a14:foregroundMark x1="15615" y1="31149" x2="15615" y2="31149"/>
                        <a14:foregroundMark x1="19560" y1="16890" x2="19435" y2="17997"/>
                        <a14:foregroundMark x1="14743" y1="17720" x2="14120" y2="17028"/>
                        <a14:foregroundMark x1="18937" y1="16290" x2="19311" y2="18413"/>
                        <a14:foregroundMark x1="20100" y1="18136" x2="20100" y2="17167"/>
                        <a14:foregroundMark x1="14369" y1="18413" x2="14244" y2="17582"/>
                        <a14:foregroundMark x1="25664" y1="32533" x2="27575" y2="30457"/>
                        <a14:foregroundMark x1="28488" y1="33549" x2="14327" y2="33687"/>
                        <a14:foregroundMark x1="14327" y1="33687" x2="15905" y2="29719"/>
                        <a14:foregroundMark x1="17276" y1="21689" x2="18937" y2="20812"/>
                      </a14:backgroundRemoval>
                    </a14:imgEffect>
                  </a14:imgLayer>
                </a14:imgProps>
              </a:ext>
              <a:ext uri="{28A0092B-C50C-407E-A947-70E740481C1C}">
                <a14:useLocalDpi xmlns:a14="http://schemas.microsoft.com/office/drawing/2010/main" val="0"/>
              </a:ext>
            </a:extLst>
          </a:blip>
          <a:srcRect t="-2810" r="63518" b="64046"/>
          <a:stretch/>
        </p:blipFill>
        <p:spPr>
          <a:xfrm>
            <a:off x="9930071" y="4373880"/>
            <a:ext cx="2677637" cy="2560320"/>
          </a:xfrm>
          <a:prstGeom prst="rect">
            <a:avLst/>
          </a:prstGeom>
        </p:spPr>
      </p:pic>
    </p:spTree>
    <p:extLst>
      <p:ext uri="{BB962C8B-B14F-4D97-AF65-F5344CB8AC3E}">
        <p14:creationId xmlns:p14="http://schemas.microsoft.com/office/powerpoint/2010/main" val="3736593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metto: rettangolo con angoli arrotondati 4">
            <a:extLst>
              <a:ext uri="{FF2B5EF4-FFF2-40B4-BE49-F238E27FC236}">
                <a16:creationId xmlns:a16="http://schemas.microsoft.com/office/drawing/2014/main" id="{A9C26DE4-01AD-4712-A0AF-56E9D8BD5A03}"/>
              </a:ext>
            </a:extLst>
          </p:cNvPr>
          <p:cNvSpPr/>
          <p:nvPr/>
        </p:nvSpPr>
        <p:spPr>
          <a:xfrm>
            <a:off x="2026919" y="1048980"/>
            <a:ext cx="9961362" cy="4927750"/>
          </a:xfrm>
          <a:prstGeom prst="wedgeRoundRectCallout">
            <a:avLst>
              <a:gd name="adj1" fmla="val -54118"/>
              <a:gd name="adj2" fmla="val 36958"/>
              <a:gd name="adj3" fmla="val 16667"/>
            </a:avLst>
          </a:prstGeom>
          <a:solidFill>
            <a:schemeClr val="accent4"/>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contenuto 2">
            <a:extLst>
              <a:ext uri="{FF2B5EF4-FFF2-40B4-BE49-F238E27FC236}">
                <a16:creationId xmlns:a16="http://schemas.microsoft.com/office/drawing/2014/main" id="{4D68E87A-ACA5-49A3-BB40-71DC96EB4915}"/>
              </a:ext>
            </a:extLst>
          </p:cNvPr>
          <p:cNvSpPr>
            <a:spLocks noGrp="1"/>
          </p:cNvSpPr>
          <p:nvPr>
            <p:ph idx="1"/>
          </p:nvPr>
        </p:nvSpPr>
        <p:spPr>
          <a:xfrm>
            <a:off x="2240279" y="1219200"/>
            <a:ext cx="9748001" cy="4505739"/>
          </a:xfrm>
        </p:spPr>
        <p:txBody>
          <a:bodyPr>
            <a:noAutofit/>
          </a:bodyPr>
          <a:lstStyle/>
          <a:p>
            <a:pPr marL="0" indent="0">
              <a:lnSpc>
                <a:spcPct val="100000"/>
              </a:lnSpc>
              <a:spcBef>
                <a:spcPts val="0"/>
              </a:spcBef>
              <a:buNone/>
            </a:pPr>
            <a:r>
              <a:rPr lang="it-IT" sz="2400" dirty="0"/>
              <a:t>Vivere l'incontro con Cristo che genera vita nuova, significa essere al contempo </a:t>
            </a:r>
            <a:r>
              <a:rPr lang="it-IT" sz="2400" b="1" i="1" dirty="0"/>
              <a:t>discepoli e </a:t>
            </a:r>
            <a:r>
              <a:rPr lang="it-IT" sz="2400" b="1" i="1" dirty="0" smtClean="0"/>
              <a:t>missionari</a:t>
            </a:r>
            <a:r>
              <a:rPr lang="it-IT" sz="2400" dirty="0" smtClean="0"/>
              <a:t>.</a:t>
            </a:r>
          </a:p>
          <a:p>
            <a:pPr marL="0" indent="0">
              <a:lnSpc>
                <a:spcPct val="100000"/>
              </a:lnSpc>
              <a:spcBef>
                <a:spcPts val="0"/>
              </a:spcBef>
              <a:buNone/>
            </a:pPr>
            <a:endParaRPr lang="it-IT" sz="2400" dirty="0" smtClean="0"/>
          </a:p>
          <a:p>
            <a:pPr marL="0" indent="0">
              <a:lnSpc>
                <a:spcPct val="100000"/>
              </a:lnSpc>
              <a:spcBef>
                <a:spcPts val="0"/>
              </a:spcBef>
              <a:buNone/>
            </a:pPr>
            <a:r>
              <a:rPr lang="it-IT" sz="2400" dirty="0" smtClean="0"/>
              <a:t>IL </a:t>
            </a:r>
            <a:r>
              <a:rPr lang="it-IT" sz="2400" dirty="0"/>
              <a:t>VANGELO DI LUCA (</a:t>
            </a:r>
            <a:r>
              <a:rPr lang="it-IT" sz="2400" b="1" dirty="0"/>
              <a:t>10, </a:t>
            </a:r>
            <a:r>
              <a:rPr lang="it-IT" sz="2400" b="1" dirty="0" smtClean="0"/>
              <a:t>38-42</a:t>
            </a:r>
            <a:r>
              <a:rPr lang="it-IT" sz="2400" dirty="0" smtClean="0"/>
              <a:t>)</a:t>
            </a:r>
            <a:r>
              <a:rPr lang="it-IT" sz="2400" dirty="0"/>
              <a:t> </a:t>
            </a:r>
            <a:r>
              <a:rPr lang="it-IT" sz="2400" dirty="0" smtClean="0"/>
              <a:t>Marta </a:t>
            </a:r>
            <a:r>
              <a:rPr lang="it-IT" sz="2400" dirty="0"/>
              <a:t>e Maria.   </a:t>
            </a:r>
          </a:p>
          <a:p>
            <a:pPr marL="0" indent="0" algn="just">
              <a:lnSpc>
                <a:spcPct val="100000"/>
              </a:lnSpc>
              <a:spcBef>
                <a:spcPts val="0"/>
              </a:spcBef>
              <a:buNone/>
            </a:pPr>
            <a:r>
              <a:rPr lang="it-IT" sz="2400" dirty="0"/>
              <a:t>È importante capire che non si tratta della contrapposizione tra due atteggiamenti: </a:t>
            </a:r>
            <a:r>
              <a:rPr lang="it-IT" sz="2400" b="1" dirty="0">
                <a:solidFill>
                  <a:srgbClr val="C00000"/>
                </a:solidFill>
              </a:rPr>
              <a:t>l’ascolto della parola del Signore, la contemplazione, e il servizio concreto al prossimo</a:t>
            </a:r>
            <a:r>
              <a:rPr lang="it-IT" sz="2400" dirty="0"/>
              <a:t>. </a:t>
            </a:r>
            <a:endParaRPr lang="it-IT" sz="2400" dirty="0" smtClean="0"/>
          </a:p>
          <a:p>
            <a:pPr marL="0" indent="0" algn="just">
              <a:lnSpc>
                <a:spcPct val="100000"/>
              </a:lnSpc>
              <a:spcBef>
                <a:spcPts val="0"/>
              </a:spcBef>
              <a:buNone/>
            </a:pPr>
            <a:endParaRPr lang="it-IT" sz="2400" dirty="0"/>
          </a:p>
          <a:p>
            <a:pPr marL="0" indent="0" algn="just">
              <a:lnSpc>
                <a:spcPct val="100000"/>
              </a:lnSpc>
              <a:spcBef>
                <a:spcPts val="0"/>
              </a:spcBef>
              <a:buNone/>
            </a:pPr>
            <a:r>
              <a:rPr lang="it-IT" sz="2400" b="1" dirty="0">
                <a:solidFill>
                  <a:srgbClr val="C00000"/>
                </a:solidFill>
              </a:rPr>
              <a:t>Sono due aspetti entrambi essenziali </a:t>
            </a:r>
            <a:r>
              <a:rPr lang="it-IT" sz="2400" dirty="0"/>
              <a:t>per la nostra vita cristiana. In un cristiano, le opere di servizio e di carità non sono mai staccate dalla fonte principale di ogni nostra </a:t>
            </a:r>
            <a:r>
              <a:rPr lang="it-IT" sz="2400" dirty="0" smtClean="0"/>
              <a:t>azione </a:t>
            </a:r>
            <a:r>
              <a:rPr lang="it-IT" sz="2400" dirty="0"/>
              <a:t>cioè l’ascolto della Parola del Signore, lo stare - come Maria - ai piedi di Gesù, nell’atteggiamento del </a:t>
            </a:r>
            <a:r>
              <a:rPr lang="it-IT" sz="2400" dirty="0" smtClean="0"/>
              <a:t>discepolo.</a:t>
            </a:r>
            <a:endParaRPr lang="it-IT" sz="2400" dirty="0"/>
          </a:p>
        </p:txBody>
      </p:sp>
      <p:sp>
        <p:nvSpPr>
          <p:cNvPr id="4" name="Titolo 1">
            <a:extLst>
              <a:ext uri="{FF2B5EF4-FFF2-40B4-BE49-F238E27FC236}">
                <a16:creationId xmlns:a16="http://schemas.microsoft.com/office/drawing/2014/main" id="{8B00ED51-7B94-4341-AC77-0B85804BF9CA}"/>
              </a:ext>
            </a:extLst>
          </p:cNvPr>
          <p:cNvSpPr>
            <a:spLocks noGrp="1"/>
          </p:cNvSpPr>
          <p:nvPr>
            <p:ph type="title"/>
          </p:nvPr>
        </p:nvSpPr>
        <p:spPr>
          <a:xfrm>
            <a:off x="306355" y="313093"/>
            <a:ext cx="4144347" cy="735887"/>
          </a:xfr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accent4"/>
          </a:lnRef>
          <a:fillRef idx="3">
            <a:schemeClr val="accent4"/>
          </a:fillRef>
          <a:effectRef idx="2">
            <a:schemeClr val="accent4"/>
          </a:effectRef>
          <a:fontRef idx="minor">
            <a:schemeClr val="lt1"/>
          </a:fontRef>
        </p:style>
        <p:txBody>
          <a:bodyPr>
            <a:normAutofit/>
          </a:bodyPr>
          <a:lstStyle/>
          <a:p>
            <a:pPr algn="ctr"/>
            <a:r>
              <a:rPr lang="it-IT" sz="3200" dirty="0">
                <a:solidFill>
                  <a:schemeClr val="tx1"/>
                </a:solidFill>
                <a:latin typeface="Segoe Script" panose="030B0504020000000003" pitchFamily="66" charset="0"/>
              </a:rPr>
              <a:t>ICONA BIBLICA</a:t>
            </a:r>
          </a:p>
        </p:txBody>
      </p:sp>
      <p:pic>
        <p:nvPicPr>
          <p:cNvPr id="9" name="Immagine 8" descr="Immagine che contiene abbigliamento&#10;&#10;Descrizione generata con affidabilità elevata">
            <a:extLst>
              <a:ext uri="{FF2B5EF4-FFF2-40B4-BE49-F238E27FC236}">
                <a16:creationId xmlns:a16="http://schemas.microsoft.com/office/drawing/2014/main" id="{301151A7-4E7E-42E9-BEE0-AD10A139F53C}"/>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13137" b="82983" l="56153" r="96077">
                        <a14:foregroundMark x1="61526" y1="22433" x2="60989" y2="15400"/>
                        <a14:foregroundMark x1="60989" y1="15400" x2="70876" y2="13177"/>
                        <a14:foregroundMark x1="70876" y1="13177" x2="78990" y2="17259"/>
                        <a14:foregroundMark x1="78990" y1="17259" x2="80870" y2="20291"/>
                        <a14:foregroundMark x1="96077" y1="71019" x2="95701" y2="68836"/>
                      </a14:backgroundRemoval>
                    </a14:imgEffect>
                  </a14:imgLayer>
                </a14:imgProps>
              </a:ext>
              <a:ext uri="{28A0092B-C50C-407E-A947-70E740481C1C}">
                <a14:useLocalDpi xmlns:a14="http://schemas.microsoft.com/office/drawing/2010/main" val="0"/>
              </a:ext>
            </a:extLst>
          </a:blip>
          <a:srcRect l="51386" t="8707" b="62041"/>
          <a:stretch/>
        </p:blipFill>
        <p:spPr>
          <a:xfrm flipH="1">
            <a:off x="-336182" y="4851918"/>
            <a:ext cx="2363101" cy="2006082"/>
          </a:xfrm>
          <a:prstGeom prst="rect">
            <a:avLst/>
          </a:prstGeom>
        </p:spPr>
      </p:pic>
    </p:spTree>
    <p:extLst>
      <p:ext uri="{BB962C8B-B14F-4D97-AF65-F5344CB8AC3E}">
        <p14:creationId xmlns:p14="http://schemas.microsoft.com/office/powerpoint/2010/main" val="7903494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metto: rettangolo con angoli arrotondati 4">
            <a:extLst>
              <a:ext uri="{FF2B5EF4-FFF2-40B4-BE49-F238E27FC236}">
                <a16:creationId xmlns:a16="http://schemas.microsoft.com/office/drawing/2014/main" id="{9D378C5C-2DA8-4FDC-8357-AEB488D41370}"/>
              </a:ext>
            </a:extLst>
          </p:cNvPr>
          <p:cNvSpPr/>
          <p:nvPr/>
        </p:nvSpPr>
        <p:spPr>
          <a:xfrm>
            <a:off x="306355" y="1584960"/>
            <a:ext cx="9896421" cy="4739640"/>
          </a:xfrm>
          <a:prstGeom prst="wedgeRoundRectCallout">
            <a:avLst>
              <a:gd name="adj1" fmla="val 55524"/>
              <a:gd name="adj2" fmla="val 37945"/>
              <a:gd name="adj3" fmla="val 16667"/>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3" name="Segnaposto contenuto 2">
            <a:extLst>
              <a:ext uri="{FF2B5EF4-FFF2-40B4-BE49-F238E27FC236}">
                <a16:creationId xmlns:a16="http://schemas.microsoft.com/office/drawing/2014/main" id="{A8100BC1-B19A-4597-9208-88E2EA731E47}"/>
              </a:ext>
            </a:extLst>
          </p:cNvPr>
          <p:cNvSpPr>
            <a:spLocks noGrp="1"/>
          </p:cNvSpPr>
          <p:nvPr>
            <p:ph idx="1"/>
          </p:nvPr>
        </p:nvSpPr>
        <p:spPr>
          <a:xfrm>
            <a:off x="518160" y="1728411"/>
            <a:ext cx="9509760" cy="4596189"/>
          </a:xfrm>
        </p:spPr>
        <p:txBody>
          <a:bodyPr>
            <a:noAutofit/>
          </a:bodyPr>
          <a:lstStyle/>
          <a:p>
            <a:pPr marL="0" indent="0" algn="just">
              <a:lnSpc>
                <a:spcPct val="100000"/>
              </a:lnSpc>
              <a:spcBef>
                <a:spcPts val="0"/>
              </a:spcBef>
              <a:buNone/>
            </a:pPr>
            <a:r>
              <a:rPr lang="it-IT" sz="2400" dirty="0">
                <a:solidFill>
                  <a:schemeClr val="bg1"/>
                </a:solidFill>
              </a:rPr>
              <a:t>Nell’anno in cui il </a:t>
            </a:r>
            <a:r>
              <a:rPr lang="it-IT" sz="2400" dirty="0" smtClean="0">
                <a:solidFill>
                  <a:schemeClr val="bg1"/>
                </a:solidFill>
              </a:rPr>
              <a:t>cammino </a:t>
            </a:r>
            <a:r>
              <a:rPr lang="it-IT" sz="2400" dirty="0">
                <a:solidFill>
                  <a:schemeClr val="bg1"/>
                </a:solidFill>
              </a:rPr>
              <a:t>della Chiesa è scandito dall’annuncio della buona notizia del </a:t>
            </a:r>
            <a:r>
              <a:rPr lang="it-IT" sz="2400" b="1" dirty="0">
                <a:solidFill>
                  <a:srgbClr val="002060"/>
                </a:solidFill>
              </a:rPr>
              <a:t>Vangelo di Luca (anno C)</a:t>
            </a:r>
            <a:r>
              <a:rPr lang="it-IT" sz="2400" dirty="0">
                <a:solidFill>
                  <a:schemeClr val="bg1"/>
                </a:solidFill>
              </a:rPr>
              <a:t>, l’itinerario formativo dell’</a:t>
            </a:r>
            <a:r>
              <a:rPr lang="it-IT" sz="2400" dirty="0" err="1">
                <a:solidFill>
                  <a:schemeClr val="bg1"/>
                </a:solidFill>
              </a:rPr>
              <a:t>Acr</a:t>
            </a:r>
            <a:r>
              <a:rPr lang="it-IT" sz="2400" dirty="0">
                <a:solidFill>
                  <a:schemeClr val="bg1"/>
                </a:solidFill>
              </a:rPr>
              <a:t> si propone di iniziare i bambini e i ragazzi al mistero di Gesù Cristo, assumendo come prospettiva sintetica la </a:t>
            </a:r>
            <a:r>
              <a:rPr lang="it-IT" sz="2400" b="1" dirty="0">
                <a:solidFill>
                  <a:srgbClr val="002060"/>
                </a:solidFill>
              </a:rPr>
              <a:t>categoria della novità</a:t>
            </a:r>
            <a:r>
              <a:rPr lang="it-IT" sz="2400" dirty="0" smtClean="0">
                <a:solidFill>
                  <a:schemeClr val="bg1"/>
                </a:solidFill>
              </a:rPr>
              <a:t>.</a:t>
            </a:r>
          </a:p>
          <a:p>
            <a:pPr marL="0" indent="0" algn="just">
              <a:lnSpc>
                <a:spcPct val="100000"/>
              </a:lnSpc>
              <a:spcBef>
                <a:spcPts val="0"/>
              </a:spcBef>
              <a:buNone/>
            </a:pPr>
            <a:r>
              <a:rPr lang="it-IT" sz="2400" dirty="0" smtClean="0">
                <a:solidFill>
                  <a:schemeClr val="bg1"/>
                </a:solidFill>
              </a:rPr>
              <a:t> </a:t>
            </a:r>
            <a:endParaRPr lang="it-IT" sz="2400" dirty="0">
              <a:solidFill>
                <a:schemeClr val="bg1"/>
              </a:solidFill>
            </a:endParaRPr>
          </a:p>
          <a:p>
            <a:pPr marL="0" indent="0" algn="just">
              <a:lnSpc>
                <a:spcPct val="100000"/>
              </a:lnSpc>
              <a:spcBef>
                <a:spcPts val="0"/>
              </a:spcBef>
              <a:buNone/>
            </a:pPr>
            <a:r>
              <a:rPr lang="it-IT" sz="2400" dirty="0">
                <a:solidFill>
                  <a:schemeClr val="bg1"/>
                </a:solidFill>
              </a:rPr>
              <a:t>Per i bambini e i ragazzi vivere la novità del Vangelo vuol dire innanzitutto </a:t>
            </a:r>
            <a:r>
              <a:rPr lang="it-IT" sz="2400" b="1" dirty="0">
                <a:solidFill>
                  <a:srgbClr val="002060"/>
                </a:solidFill>
              </a:rPr>
              <a:t>scoprire che Gesù desidera incontrarli nella loro “casa” </a:t>
            </a:r>
            <a:r>
              <a:rPr lang="it-IT" sz="2400" dirty="0">
                <a:solidFill>
                  <a:schemeClr val="bg1"/>
                </a:solidFill>
              </a:rPr>
              <a:t>e diventare loro amico. </a:t>
            </a:r>
            <a:endParaRPr lang="it-IT" sz="2400" dirty="0" smtClean="0">
              <a:solidFill>
                <a:schemeClr val="bg1"/>
              </a:solidFill>
            </a:endParaRPr>
          </a:p>
          <a:p>
            <a:pPr marL="0" indent="0" algn="just">
              <a:lnSpc>
                <a:spcPct val="100000"/>
              </a:lnSpc>
              <a:spcBef>
                <a:spcPts val="0"/>
              </a:spcBef>
              <a:buNone/>
            </a:pPr>
            <a:endParaRPr lang="it-IT" sz="2400" dirty="0">
              <a:solidFill>
                <a:schemeClr val="bg1"/>
              </a:solidFill>
            </a:endParaRPr>
          </a:p>
          <a:p>
            <a:pPr marL="0" indent="0" algn="just">
              <a:lnSpc>
                <a:spcPct val="100000"/>
              </a:lnSpc>
              <a:spcBef>
                <a:spcPts val="0"/>
              </a:spcBef>
              <a:buNone/>
            </a:pPr>
            <a:r>
              <a:rPr lang="it-IT" sz="2400" dirty="0" smtClean="0">
                <a:solidFill>
                  <a:schemeClr val="bg1"/>
                </a:solidFill>
              </a:rPr>
              <a:t>Gesù </a:t>
            </a:r>
            <a:r>
              <a:rPr lang="it-IT" sz="2400" dirty="0">
                <a:solidFill>
                  <a:schemeClr val="bg1"/>
                </a:solidFill>
              </a:rPr>
              <a:t>è venuto per “fare nuove tutte le cose”: è stando in ascolto della sua Parola che i ragazzi possono assumere uno </a:t>
            </a:r>
            <a:r>
              <a:rPr lang="it-IT" sz="2400" b="1" dirty="0">
                <a:solidFill>
                  <a:srgbClr val="002060"/>
                </a:solidFill>
              </a:rPr>
              <a:t>sguardo rinnovato sul mondo</a:t>
            </a:r>
            <a:r>
              <a:rPr lang="it-IT" sz="2400" dirty="0">
                <a:solidFill>
                  <a:schemeClr val="bg1"/>
                </a:solidFill>
              </a:rPr>
              <a:t>, capace di discernere ciò che è davvero essenziale: il bello, il vero, il buono. </a:t>
            </a:r>
          </a:p>
          <a:p>
            <a:pPr marL="0" indent="0">
              <a:lnSpc>
                <a:spcPct val="100000"/>
              </a:lnSpc>
              <a:buNone/>
            </a:pPr>
            <a:endParaRPr lang="it-IT" sz="2400" dirty="0"/>
          </a:p>
        </p:txBody>
      </p:sp>
      <p:sp>
        <p:nvSpPr>
          <p:cNvPr id="4" name="Titolo 1">
            <a:extLst>
              <a:ext uri="{FF2B5EF4-FFF2-40B4-BE49-F238E27FC236}">
                <a16:creationId xmlns:a16="http://schemas.microsoft.com/office/drawing/2014/main" id="{C940615B-B665-4220-B91E-FC0053A2B83C}"/>
              </a:ext>
            </a:extLst>
          </p:cNvPr>
          <p:cNvSpPr>
            <a:spLocks noGrp="1"/>
          </p:cNvSpPr>
          <p:nvPr>
            <p:ph type="title"/>
          </p:nvPr>
        </p:nvSpPr>
        <p:spPr>
          <a:xfrm>
            <a:off x="306355" y="313093"/>
            <a:ext cx="7008845" cy="735887"/>
          </a:xfr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0">
            <a:schemeClr val="accent2"/>
          </a:lnRef>
          <a:fillRef idx="3">
            <a:schemeClr val="accent2"/>
          </a:fillRef>
          <a:effectRef idx="3">
            <a:schemeClr val="accent2"/>
          </a:effectRef>
          <a:fontRef idx="minor">
            <a:schemeClr val="lt1"/>
          </a:fontRef>
        </p:style>
        <p:txBody>
          <a:bodyPr>
            <a:normAutofit fontScale="90000"/>
          </a:bodyPr>
          <a:lstStyle/>
          <a:p>
            <a:r>
              <a:rPr lang="it-IT" sz="3200" dirty="0">
                <a:latin typeface="Segoe Script" panose="030B0504020000000003" pitchFamily="66" charset="0"/>
              </a:rPr>
              <a:t>LA CATEGORIA DELLA NOVITA’</a:t>
            </a:r>
          </a:p>
        </p:txBody>
      </p:sp>
      <p:pic>
        <p:nvPicPr>
          <p:cNvPr id="6" name="Immagine 5" descr="Immagine che contiene abbigliamento&#10;&#10;Descrizione generata con affidabilità elevata">
            <a:extLst>
              <a:ext uri="{FF2B5EF4-FFF2-40B4-BE49-F238E27FC236}">
                <a16:creationId xmlns:a16="http://schemas.microsoft.com/office/drawing/2014/main" id="{B7F91E7E-F007-43B4-8C6D-8308124A4D9B}"/>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1334" b="83994" l="5159" r="46642">
                        <a14:foregroundMark x1="22246" y1="9539" x2="24019" y2="8084"/>
                        <a14:foregroundMark x1="20634" y1="3193" x2="29447" y2="6427"/>
                        <a14:foregroundMark x1="29447" y1="6427" x2="22354" y2="1334"/>
                        <a14:foregroundMark x1="22354" y1="1334" x2="21762" y2="1334"/>
                      </a14:backgroundRemoval>
                    </a14:imgEffect>
                  </a14:imgLayer>
                </a14:imgProps>
              </a:ext>
              <a:ext uri="{28A0092B-C50C-407E-A947-70E740481C1C}">
                <a14:useLocalDpi xmlns:a14="http://schemas.microsoft.com/office/drawing/2010/main" val="0"/>
              </a:ext>
            </a:extLst>
          </a:blip>
          <a:srcRect r="48157" b="70519"/>
          <a:stretch/>
        </p:blipFill>
        <p:spPr>
          <a:xfrm>
            <a:off x="10202776" y="5155418"/>
            <a:ext cx="2252465" cy="1702582"/>
          </a:xfrm>
          <a:prstGeom prst="rect">
            <a:avLst/>
          </a:prstGeom>
        </p:spPr>
      </p:pic>
    </p:spTree>
    <p:extLst>
      <p:ext uri="{BB962C8B-B14F-4D97-AF65-F5344CB8AC3E}">
        <p14:creationId xmlns:p14="http://schemas.microsoft.com/office/powerpoint/2010/main" val="2330017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metto: rettangolo con angoli arrotondati 4">
            <a:extLst>
              <a:ext uri="{FF2B5EF4-FFF2-40B4-BE49-F238E27FC236}">
                <a16:creationId xmlns:a16="http://schemas.microsoft.com/office/drawing/2014/main" id="{2A9701CD-ABC3-4ECD-8DA6-2964BAA3C762}"/>
              </a:ext>
            </a:extLst>
          </p:cNvPr>
          <p:cNvSpPr/>
          <p:nvPr/>
        </p:nvSpPr>
        <p:spPr>
          <a:xfrm>
            <a:off x="1630680" y="1392572"/>
            <a:ext cx="10198211" cy="4901548"/>
          </a:xfrm>
          <a:prstGeom prst="wedgeRoundRectCallout">
            <a:avLst>
              <a:gd name="adj1" fmla="val -53770"/>
              <a:gd name="adj2" fmla="val 43415"/>
              <a:gd name="adj3" fmla="val 16667"/>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it-IT"/>
          </a:p>
        </p:txBody>
      </p:sp>
      <p:sp>
        <p:nvSpPr>
          <p:cNvPr id="3" name="Segnaposto contenuto 2">
            <a:extLst>
              <a:ext uri="{FF2B5EF4-FFF2-40B4-BE49-F238E27FC236}">
                <a16:creationId xmlns:a16="http://schemas.microsoft.com/office/drawing/2014/main" id="{E7C913DF-30BF-4555-BA71-F906268CF80E}"/>
              </a:ext>
            </a:extLst>
          </p:cNvPr>
          <p:cNvSpPr>
            <a:spLocks noGrp="1"/>
          </p:cNvSpPr>
          <p:nvPr>
            <p:ph idx="1"/>
          </p:nvPr>
        </p:nvSpPr>
        <p:spPr>
          <a:xfrm>
            <a:off x="1737360" y="1430322"/>
            <a:ext cx="10015488" cy="4863798"/>
          </a:xfrm>
        </p:spPr>
        <p:txBody>
          <a:bodyPr>
            <a:normAutofit/>
          </a:bodyPr>
          <a:lstStyle/>
          <a:p>
            <a:pPr marL="0" indent="0" algn="ctr">
              <a:buNone/>
            </a:pPr>
            <a:r>
              <a:rPr lang="it-IT" sz="6000" dirty="0">
                <a:solidFill>
                  <a:schemeClr val="bg1"/>
                </a:solidFill>
                <a:latin typeface="AR ESSENCE" panose="02000000000000000000" pitchFamily="2" charset="0"/>
              </a:rPr>
              <a:t>«È per me?» </a:t>
            </a:r>
          </a:p>
          <a:p>
            <a:pPr marL="0" indent="0" algn="just">
              <a:lnSpc>
                <a:spcPct val="100000"/>
              </a:lnSpc>
              <a:spcBef>
                <a:spcPts val="0"/>
              </a:spcBef>
              <a:buNone/>
            </a:pPr>
            <a:r>
              <a:rPr lang="it-IT" sz="2400" dirty="0" smtClean="0">
                <a:solidFill>
                  <a:schemeClr val="bg1"/>
                </a:solidFill>
              </a:rPr>
              <a:t>Rappresenta </a:t>
            </a:r>
            <a:r>
              <a:rPr lang="it-IT" sz="2400" dirty="0">
                <a:solidFill>
                  <a:schemeClr val="bg1"/>
                </a:solidFill>
              </a:rPr>
              <a:t>la domanda che tipicamente ogni bambino </a:t>
            </a:r>
            <a:r>
              <a:rPr lang="it-IT" sz="2400" b="1" dirty="0">
                <a:solidFill>
                  <a:srgbClr val="002060"/>
                </a:solidFill>
              </a:rPr>
              <a:t>esprime di fronte a una novità</a:t>
            </a:r>
            <a:r>
              <a:rPr lang="it-IT" sz="2400" dirty="0">
                <a:solidFill>
                  <a:schemeClr val="bg1"/>
                </a:solidFill>
              </a:rPr>
              <a:t>. Richiama alla mente subito un’immagine: quando si scarta un regalo in presenza di un/a bambino/a, arriva puntuale questa domanda: “… E per me?”, “Cosa c’è per me?”. </a:t>
            </a:r>
            <a:endParaRPr lang="it-IT" sz="2400" dirty="0" smtClean="0">
              <a:solidFill>
                <a:schemeClr val="bg1"/>
              </a:solidFill>
            </a:endParaRPr>
          </a:p>
          <a:p>
            <a:pPr marL="0" indent="0" algn="just">
              <a:lnSpc>
                <a:spcPct val="100000"/>
              </a:lnSpc>
              <a:spcBef>
                <a:spcPts val="0"/>
              </a:spcBef>
              <a:buNone/>
            </a:pPr>
            <a:endParaRPr lang="it-IT" sz="2400" dirty="0">
              <a:solidFill>
                <a:schemeClr val="bg1"/>
              </a:solidFill>
            </a:endParaRPr>
          </a:p>
          <a:p>
            <a:pPr marL="0" indent="0" algn="just">
              <a:lnSpc>
                <a:spcPct val="100000"/>
              </a:lnSpc>
              <a:spcBef>
                <a:spcPts val="0"/>
              </a:spcBef>
              <a:buNone/>
            </a:pPr>
            <a:r>
              <a:rPr lang="it-IT" sz="2400" dirty="0">
                <a:solidFill>
                  <a:schemeClr val="bg1"/>
                </a:solidFill>
              </a:rPr>
              <a:t>Attraverso di essa i piccoli sembrano voler definire non tanto il proprietario di un oggetto, quanto più il </a:t>
            </a:r>
            <a:r>
              <a:rPr lang="it-IT" sz="2400" b="1" dirty="0">
                <a:solidFill>
                  <a:srgbClr val="002060"/>
                </a:solidFill>
              </a:rPr>
              <a:t>destinatario di un’attenzione</a:t>
            </a:r>
            <a:r>
              <a:rPr lang="it-IT" sz="2400" dirty="0">
                <a:solidFill>
                  <a:schemeClr val="bg1"/>
                </a:solidFill>
              </a:rPr>
              <a:t>: chiedono conferma che quella cosa sia stata davvero fatta per loro. Dio, nel suo Figlio Gesù, ci dona tutto se stesso, un dono infinito d’amore che è per tutti noi. </a:t>
            </a:r>
          </a:p>
          <a:p>
            <a:pPr marL="0" indent="0">
              <a:lnSpc>
                <a:spcPct val="100000"/>
              </a:lnSpc>
              <a:spcBef>
                <a:spcPts val="0"/>
              </a:spcBef>
              <a:buNone/>
            </a:pPr>
            <a:endParaRPr lang="it-IT" sz="2400" dirty="0"/>
          </a:p>
        </p:txBody>
      </p:sp>
      <p:sp>
        <p:nvSpPr>
          <p:cNvPr id="4" name="Titolo 1">
            <a:extLst>
              <a:ext uri="{FF2B5EF4-FFF2-40B4-BE49-F238E27FC236}">
                <a16:creationId xmlns:a16="http://schemas.microsoft.com/office/drawing/2014/main" id="{74FC0E04-8F0B-46E9-9FBD-F77324C3CE50}"/>
              </a:ext>
            </a:extLst>
          </p:cNvPr>
          <p:cNvSpPr>
            <a:spLocks noGrp="1"/>
          </p:cNvSpPr>
          <p:nvPr>
            <p:ph type="title"/>
          </p:nvPr>
        </p:nvSpPr>
        <p:spPr>
          <a:xfrm>
            <a:off x="306356" y="313093"/>
            <a:ext cx="5339436" cy="735887"/>
          </a:xfr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accent6"/>
          </a:lnRef>
          <a:fillRef idx="3">
            <a:schemeClr val="accent6"/>
          </a:fillRef>
          <a:effectRef idx="2">
            <a:schemeClr val="accent6"/>
          </a:effectRef>
          <a:fontRef idx="minor">
            <a:schemeClr val="lt1"/>
          </a:fontRef>
        </p:style>
        <p:txBody>
          <a:bodyPr>
            <a:normAutofit/>
          </a:bodyPr>
          <a:lstStyle/>
          <a:p>
            <a:r>
              <a:rPr lang="it-IT" sz="3200" dirty="0">
                <a:latin typeface="Segoe Script" panose="030B0504020000000003" pitchFamily="66" charset="0"/>
              </a:rPr>
              <a:t>LA DOMANDA DI VITA</a:t>
            </a:r>
          </a:p>
        </p:txBody>
      </p:sp>
      <p:pic>
        <p:nvPicPr>
          <p:cNvPr id="6" name="Immagine 5" descr="Immagine che contiene giocattolo, bambola&#10;&#10;Descrizione generata con affidabilità molto elevata">
            <a:extLst>
              <a:ext uri="{FF2B5EF4-FFF2-40B4-BE49-F238E27FC236}">
                <a16:creationId xmlns:a16="http://schemas.microsoft.com/office/drawing/2014/main" id="{469A8299-9F48-4AEE-B4AE-34A472E0785D}"/>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10000" b="90000" l="38036" r="60897">
                        <a14:foregroundMark x1="47882" y1="35671" x2="49709" y2="35671"/>
                      </a14:backgroundRemoval>
                    </a14:imgEffect>
                  </a14:imgLayer>
                </a14:imgProps>
              </a:ext>
              <a:ext uri="{28A0092B-C50C-407E-A947-70E740481C1C}">
                <a14:useLocalDpi xmlns:a14="http://schemas.microsoft.com/office/drawing/2010/main" val="0"/>
              </a:ext>
            </a:extLst>
          </a:blip>
          <a:srcRect l="35179" t="18190" r="36246" b="45016"/>
          <a:stretch/>
        </p:blipFill>
        <p:spPr>
          <a:xfrm>
            <a:off x="0" y="5273058"/>
            <a:ext cx="1367762" cy="1584942"/>
          </a:xfrm>
          <a:prstGeom prst="rect">
            <a:avLst/>
          </a:prstGeom>
        </p:spPr>
      </p:pic>
    </p:spTree>
    <p:extLst>
      <p:ext uri="{BB962C8B-B14F-4D97-AF65-F5344CB8AC3E}">
        <p14:creationId xmlns:p14="http://schemas.microsoft.com/office/powerpoint/2010/main" val="2863003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metto: rettangolo con angoli arrotondati 4">
            <a:extLst>
              <a:ext uri="{FF2B5EF4-FFF2-40B4-BE49-F238E27FC236}">
                <a16:creationId xmlns:a16="http://schemas.microsoft.com/office/drawing/2014/main" id="{7E28B779-5BDC-453B-96C1-5B37C86202CF}"/>
              </a:ext>
            </a:extLst>
          </p:cNvPr>
          <p:cNvSpPr/>
          <p:nvPr/>
        </p:nvSpPr>
        <p:spPr>
          <a:xfrm>
            <a:off x="1063334" y="1335024"/>
            <a:ext cx="10450380" cy="3938034"/>
          </a:xfrm>
          <a:prstGeom prst="wedgeRoundRectCallout">
            <a:avLst>
              <a:gd name="adj1" fmla="val -39125"/>
              <a:gd name="adj2" fmla="val 72976"/>
              <a:gd name="adj3" fmla="val 16667"/>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it-IT"/>
          </a:p>
        </p:txBody>
      </p:sp>
      <p:sp>
        <p:nvSpPr>
          <p:cNvPr id="3" name="Segnaposto contenuto 2">
            <a:extLst>
              <a:ext uri="{FF2B5EF4-FFF2-40B4-BE49-F238E27FC236}">
                <a16:creationId xmlns:a16="http://schemas.microsoft.com/office/drawing/2014/main" id="{C686F42B-3B3E-445B-ADF5-7F66B9604E6E}"/>
              </a:ext>
            </a:extLst>
          </p:cNvPr>
          <p:cNvSpPr>
            <a:spLocks noGrp="1"/>
          </p:cNvSpPr>
          <p:nvPr>
            <p:ph idx="1"/>
          </p:nvPr>
        </p:nvSpPr>
        <p:spPr>
          <a:xfrm>
            <a:off x="1212622" y="1641641"/>
            <a:ext cx="10515600" cy="3459621"/>
          </a:xfrm>
        </p:spPr>
        <p:txBody>
          <a:bodyPr>
            <a:normAutofit/>
          </a:bodyPr>
          <a:lstStyle/>
          <a:p>
            <a:r>
              <a:rPr lang="it-IT" sz="2400" dirty="0">
                <a:solidFill>
                  <a:schemeClr val="bg1"/>
                </a:solidFill>
              </a:rPr>
              <a:t>«</a:t>
            </a:r>
            <a:r>
              <a:rPr lang="it-IT" sz="2400" i="1" dirty="0">
                <a:solidFill>
                  <a:srgbClr val="FFFF00"/>
                </a:solidFill>
              </a:rPr>
              <a:t>È per me?</a:t>
            </a:r>
            <a:r>
              <a:rPr lang="it-IT" sz="2400" dirty="0">
                <a:solidFill>
                  <a:schemeClr val="bg1"/>
                </a:solidFill>
              </a:rPr>
              <a:t>» è la domanda stupita che ci si sente rivolgere quando qualcuno affamato entrando in casa scopre nell'aria il profumo del suo piatto preferito. </a:t>
            </a:r>
            <a:r>
              <a:rPr lang="it-IT" sz="2400" dirty="0" smtClean="0">
                <a:solidFill>
                  <a:schemeClr val="bg1"/>
                </a:solidFill>
              </a:rPr>
              <a:t/>
            </a:r>
            <a:br>
              <a:rPr lang="it-IT" sz="2400" dirty="0" smtClean="0">
                <a:solidFill>
                  <a:schemeClr val="bg1"/>
                </a:solidFill>
              </a:rPr>
            </a:br>
            <a:r>
              <a:rPr lang="it-IT" sz="2400" dirty="0" smtClean="0">
                <a:solidFill>
                  <a:schemeClr val="bg1"/>
                </a:solidFill>
              </a:rPr>
              <a:t>Di </a:t>
            </a:r>
            <a:r>
              <a:rPr lang="it-IT" sz="2400" dirty="0">
                <a:solidFill>
                  <a:schemeClr val="bg1"/>
                </a:solidFill>
              </a:rPr>
              <a:t>cosa i </a:t>
            </a:r>
            <a:r>
              <a:rPr lang="it-IT" sz="2400" dirty="0" smtClean="0">
                <a:solidFill>
                  <a:schemeClr val="bg1"/>
                </a:solidFill>
              </a:rPr>
              <a:t>ragazzi </a:t>
            </a:r>
            <a:r>
              <a:rPr lang="it-IT" sz="2400" dirty="0">
                <a:solidFill>
                  <a:schemeClr val="bg1"/>
                </a:solidFill>
              </a:rPr>
              <a:t>possono dire di “aver fame”? </a:t>
            </a:r>
          </a:p>
          <a:p>
            <a:r>
              <a:rPr lang="it-IT" sz="2400" dirty="0">
                <a:solidFill>
                  <a:schemeClr val="bg1"/>
                </a:solidFill>
              </a:rPr>
              <a:t>«</a:t>
            </a:r>
            <a:r>
              <a:rPr lang="it-IT" sz="2400" i="1" dirty="0">
                <a:solidFill>
                  <a:srgbClr val="002060"/>
                </a:solidFill>
              </a:rPr>
              <a:t>…</a:t>
            </a:r>
            <a:r>
              <a:rPr lang="it-IT" sz="2400" dirty="0">
                <a:solidFill>
                  <a:schemeClr val="bg1"/>
                </a:solidFill>
              </a:rPr>
              <a:t> </a:t>
            </a:r>
            <a:r>
              <a:rPr lang="it-IT" sz="2400" i="1" dirty="0">
                <a:solidFill>
                  <a:srgbClr val="002060"/>
                </a:solidFill>
              </a:rPr>
              <a:t>E per me?</a:t>
            </a:r>
            <a:r>
              <a:rPr lang="it-IT" sz="2400" dirty="0">
                <a:solidFill>
                  <a:schemeClr val="bg1"/>
                </a:solidFill>
              </a:rPr>
              <a:t>»</a:t>
            </a:r>
            <a:r>
              <a:rPr lang="it-IT" sz="2400" i="1" dirty="0">
                <a:solidFill>
                  <a:schemeClr val="bg1"/>
                </a:solidFill>
              </a:rPr>
              <a:t>. </a:t>
            </a:r>
            <a:r>
              <a:rPr lang="it-IT" sz="2400" dirty="0">
                <a:solidFill>
                  <a:schemeClr val="bg1"/>
                </a:solidFill>
              </a:rPr>
              <a:t>Può accadere ai ragazzi di chiedersi con un po' di impazienza quando verrà fatto qualcosa anche per loro, quando gli si presterà la dovuta attenzione, quando verrà il loro turno.  </a:t>
            </a:r>
          </a:p>
          <a:p>
            <a:r>
              <a:rPr lang="it-IT" sz="2400" dirty="0">
                <a:solidFill>
                  <a:schemeClr val="bg1"/>
                </a:solidFill>
              </a:rPr>
              <a:t>«</a:t>
            </a:r>
            <a:r>
              <a:rPr lang="it-IT" sz="2400" i="1" dirty="0">
                <a:solidFill>
                  <a:srgbClr val="C00000"/>
                </a:solidFill>
              </a:rPr>
              <a:t>È per me?</a:t>
            </a:r>
            <a:r>
              <a:rPr lang="it-IT" sz="2400" dirty="0">
                <a:solidFill>
                  <a:schemeClr val="bg1"/>
                </a:solidFill>
              </a:rPr>
              <a:t>» (Tocca a me?) significa riconoscersi interpellati e chiamati ad una missione che si realizza per mezzo del mio impegno e non di qualcun altro: attraverso di me, grazie a me, può essere realizzato qualcosa. </a:t>
            </a:r>
            <a:endParaRPr lang="it-IT" sz="2400" dirty="0"/>
          </a:p>
        </p:txBody>
      </p:sp>
      <p:sp>
        <p:nvSpPr>
          <p:cNvPr id="4" name="Titolo 1">
            <a:extLst>
              <a:ext uri="{FF2B5EF4-FFF2-40B4-BE49-F238E27FC236}">
                <a16:creationId xmlns:a16="http://schemas.microsoft.com/office/drawing/2014/main" id="{BC0FEE7F-B732-42AA-9DDB-B2AA09F790F4}"/>
              </a:ext>
            </a:extLst>
          </p:cNvPr>
          <p:cNvSpPr>
            <a:spLocks noGrp="1"/>
          </p:cNvSpPr>
          <p:nvPr>
            <p:ph type="title"/>
          </p:nvPr>
        </p:nvSpPr>
        <p:spPr>
          <a:xfrm>
            <a:off x="306356" y="313093"/>
            <a:ext cx="5339436" cy="735887"/>
          </a:xfr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accent6"/>
          </a:lnRef>
          <a:fillRef idx="3">
            <a:schemeClr val="accent6"/>
          </a:fillRef>
          <a:effectRef idx="2">
            <a:schemeClr val="accent6"/>
          </a:effectRef>
          <a:fontRef idx="minor">
            <a:schemeClr val="lt1"/>
          </a:fontRef>
        </p:style>
        <p:txBody>
          <a:bodyPr>
            <a:normAutofit/>
          </a:bodyPr>
          <a:lstStyle/>
          <a:p>
            <a:r>
              <a:rPr lang="it-IT" sz="3200" dirty="0">
                <a:latin typeface="Segoe Script" panose="030B0504020000000003" pitchFamily="66" charset="0"/>
              </a:rPr>
              <a:t>LA DOMANDA DI VITA</a:t>
            </a:r>
          </a:p>
        </p:txBody>
      </p:sp>
      <p:pic>
        <p:nvPicPr>
          <p:cNvPr id="6" name="Immagine 5" descr="Immagine che contiene giocattolo, bambola&#10;&#10;Descrizione generata con affidabilità molto elevata">
            <a:extLst>
              <a:ext uri="{FF2B5EF4-FFF2-40B4-BE49-F238E27FC236}">
                <a16:creationId xmlns:a16="http://schemas.microsoft.com/office/drawing/2014/main" id="{0762F4DE-60BC-4CF9-90D2-4827B5827DC6}"/>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10000" b="90000" l="38036" r="60897">
                        <a14:foregroundMark x1="47882" y1="35671" x2="49709" y2="35671"/>
                      </a14:backgroundRemoval>
                    </a14:imgEffect>
                  </a14:imgLayer>
                </a14:imgProps>
              </a:ext>
              <a:ext uri="{28A0092B-C50C-407E-A947-70E740481C1C}">
                <a14:useLocalDpi xmlns:a14="http://schemas.microsoft.com/office/drawing/2010/main" val="0"/>
              </a:ext>
            </a:extLst>
          </a:blip>
          <a:srcRect l="35179" t="18190" r="36246" b="45016"/>
          <a:stretch/>
        </p:blipFill>
        <p:spPr>
          <a:xfrm>
            <a:off x="914044" y="5273058"/>
            <a:ext cx="1367762" cy="1584942"/>
          </a:xfrm>
          <a:prstGeom prst="rect">
            <a:avLst/>
          </a:prstGeom>
        </p:spPr>
      </p:pic>
    </p:spTree>
    <p:extLst>
      <p:ext uri="{BB962C8B-B14F-4D97-AF65-F5344CB8AC3E}">
        <p14:creationId xmlns:p14="http://schemas.microsoft.com/office/powerpoint/2010/main" val="114122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metto: rettangolo con angoli arrotondati 4">
            <a:extLst>
              <a:ext uri="{FF2B5EF4-FFF2-40B4-BE49-F238E27FC236}">
                <a16:creationId xmlns:a16="http://schemas.microsoft.com/office/drawing/2014/main" id="{3199B636-99BD-479B-AD2D-6291A348C30B}"/>
              </a:ext>
            </a:extLst>
          </p:cNvPr>
          <p:cNvSpPr/>
          <p:nvPr/>
        </p:nvSpPr>
        <p:spPr>
          <a:xfrm>
            <a:off x="595619" y="1392572"/>
            <a:ext cx="10758181" cy="4160940"/>
          </a:xfrm>
          <a:prstGeom prst="wedgeRoundRectCallout">
            <a:avLst>
              <a:gd name="adj1" fmla="val 38682"/>
              <a:gd name="adj2" fmla="val 64415"/>
              <a:gd name="adj3" fmla="val 16667"/>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it-IT"/>
          </a:p>
        </p:txBody>
      </p:sp>
      <p:sp>
        <p:nvSpPr>
          <p:cNvPr id="3" name="Segnaposto contenuto 2">
            <a:extLst>
              <a:ext uri="{FF2B5EF4-FFF2-40B4-BE49-F238E27FC236}">
                <a16:creationId xmlns:a16="http://schemas.microsoft.com/office/drawing/2014/main" id="{2BBC3C73-FFCF-424E-AC1F-897BFC2A904F}"/>
              </a:ext>
            </a:extLst>
          </p:cNvPr>
          <p:cNvSpPr>
            <a:spLocks noGrp="1"/>
          </p:cNvSpPr>
          <p:nvPr>
            <p:ph idx="1"/>
          </p:nvPr>
        </p:nvSpPr>
        <p:spPr>
          <a:xfrm>
            <a:off x="838200" y="1456509"/>
            <a:ext cx="10263389" cy="4097003"/>
          </a:xfrm>
        </p:spPr>
        <p:txBody>
          <a:bodyPr>
            <a:normAutofit fontScale="25000" lnSpcReduction="20000"/>
          </a:bodyPr>
          <a:lstStyle/>
          <a:p>
            <a:pPr marL="0" indent="0" algn="ctr">
              <a:buNone/>
            </a:pPr>
            <a:r>
              <a:rPr lang="it-IT" sz="17600" dirty="0">
                <a:solidFill>
                  <a:schemeClr val="bg1"/>
                </a:solidFill>
                <a:latin typeface="AR ESSENCE" panose="02000000000000000000" pitchFamily="2" charset="0"/>
              </a:rPr>
              <a:t>LA CUCINA</a:t>
            </a:r>
          </a:p>
          <a:p>
            <a:pPr marL="0" indent="0">
              <a:buNone/>
            </a:pPr>
            <a:r>
              <a:rPr lang="it-IT" sz="8400" dirty="0">
                <a:solidFill>
                  <a:schemeClr val="bg1"/>
                </a:solidFill>
              </a:rPr>
              <a:t>In cucina:</a:t>
            </a:r>
          </a:p>
          <a:p>
            <a:pPr marL="360363" indent="-269875"/>
            <a:r>
              <a:rPr lang="it-IT" sz="8400" dirty="0">
                <a:solidFill>
                  <a:schemeClr val="bg1"/>
                </a:solidFill>
              </a:rPr>
              <a:t>si preparano piatti prelibati e si impara a gustarli nel modo corretto e con i giusti tempi; </a:t>
            </a:r>
          </a:p>
          <a:p>
            <a:pPr marL="360363" indent="-269875"/>
            <a:r>
              <a:rPr lang="it-IT" sz="8400" dirty="0">
                <a:solidFill>
                  <a:schemeClr val="bg1"/>
                </a:solidFill>
              </a:rPr>
              <a:t>si impara a cucinare con ciò che si ha a disposizione e a non sprecare il cibo; </a:t>
            </a:r>
          </a:p>
          <a:p>
            <a:pPr marL="360363" indent="-269875"/>
            <a:r>
              <a:rPr lang="it-IT" sz="8400" dirty="0">
                <a:solidFill>
                  <a:schemeClr val="bg1"/>
                </a:solidFill>
              </a:rPr>
              <a:t>si conoscono sapori nuovi; </a:t>
            </a:r>
          </a:p>
          <a:p>
            <a:pPr marL="360363" indent="-269875"/>
            <a:r>
              <a:rPr lang="it-IT" sz="8400" dirty="0">
                <a:solidFill>
                  <a:schemeClr val="bg1"/>
                </a:solidFill>
              </a:rPr>
              <a:t>si condividono esperienze. </a:t>
            </a:r>
          </a:p>
          <a:p>
            <a:pPr marL="0" indent="0">
              <a:buNone/>
            </a:pPr>
            <a:r>
              <a:rPr lang="it-IT" sz="8400" dirty="0">
                <a:solidFill>
                  <a:schemeClr val="bg1"/>
                </a:solidFill>
              </a:rPr>
              <a:t>Nella dinamicità di questo spazio, tra il cucinare, il mangiare, il condividere, è possibile individuare l’impegno dell’uomo ad aver cura dell’esistenza propria e degli altri. </a:t>
            </a:r>
          </a:p>
          <a:p>
            <a:pPr marL="0" indent="0">
              <a:buNone/>
            </a:pPr>
            <a:r>
              <a:rPr lang="it-IT" sz="8400" dirty="0">
                <a:solidFill>
                  <a:schemeClr val="bg1"/>
                </a:solidFill>
              </a:rPr>
              <a:t>E’ lo spazio in cui si riconosce e si apprezza l’amore di chi prepara per noi, «l’atteggiamento materno di chi non si limita a dare inizio alla vita», ma la sostiene giorno dopo giorno. </a:t>
            </a:r>
          </a:p>
          <a:p>
            <a:pPr marL="0" indent="0">
              <a:buNone/>
            </a:pPr>
            <a:r>
              <a:rPr lang="it-IT" sz="8400" dirty="0">
                <a:solidFill>
                  <a:schemeClr val="bg1"/>
                </a:solidFill>
              </a:rPr>
              <a:t>In cucina si educa il gusto a ciò che sazia e nutre davvero. </a:t>
            </a:r>
            <a:endParaRPr lang="it-IT" sz="8400" dirty="0">
              <a:solidFill>
                <a:schemeClr val="bg1"/>
              </a:solidFill>
            </a:endParaRPr>
          </a:p>
        </p:txBody>
      </p:sp>
      <p:sp>
        <p:nvSpPr>
          <p:cNvPr id="4" name="Titolo 1">
            <a:extLst>
              <a:ext uri="{FF2B5EF4-FFF2-40B4-BE49-F238E27FC236}">
                <a16:creationId xmlns:a16="http://schemas.microsoft.com/office/drawing/2014/main" id="{9EDB7073-9270-4DAB-B114-2C88AC594D6D}"/>
              </a:ext>
            </a:extLst>
          </p:cNvPr>
          <p:cNvSpPr>
            <a:spLocks noGrp="1"/>
          </p:cNvSpPr>
          <p:nvPr>
            <p:ph type="title"/>
          </p:nvPr>
        </p:nvSpPr>
        <p:spPr>
          <a:xfrm>
            <a:off x="306356" y="313093"/>
            <a:ext cx="4517314" cy="735887"/>
          </a:xfr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accent5"/>
          </a:lnRef>
          <a:fillRef idx="3">
            <a:schemeClr val="accent5"/>
          </a:fillRef>
          <a:effectRef idx="2">
            <a:schemeClr val="accent5"/>
          </a:effectRef>
          <a:fontRef idx="minor">
            <a:schemeClr val="lt1"/>
          </a:fontRef>
        </p:style>
        <p:txBody>
          <a:bodyPr>
            <a:normAutofit/>
          </a:bodyPr>
          <a:lstStyle/>
          <a:p>
            <a:r>
              <a:rPr lang="it-IT" sz="3200" dirty="0">
                <a:latin typeface="Segoe Script" panose="030B0504020000000003" pitchFamily="66" charset="0"/>
              </a:rPr>
              <a:t>L’AMBIENTAZIONE</a:t>
            </a:r>
          </a:p>
        </p:txBody>
      </p:sp>
      <p:pic>
        <p:nvPicPr>
          <p:cNvPr id="6" name="Immagine 5" descr="Immagine che contiene giocattolo, bambola&#10;&#10;Descrizione generata con affidabilità molto elevata">
            <a:extLst>
              <a:ext uri="{FF2B5EF4-FFF2-40B4-BE49-F238E27FC236}">
                <a16:creationId xmlns:a16="http://schemas.microsoft.com/office/drawing/2014/main" id="{680BF6E6-C564-4678-AC58-4DD8EA137D09}"/>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17766" b="91371" l="66819" r="91487">
                        <a14:foregroundMark x1="76329" y1="35671" x2="83248" y2="36238"/>
                        <a14:foregroundMark x1="75291" y1="31241" x2="76329" y2="30964"/>
                        <a14:foregroundMark x1="81478" y1="30457" x2="81229" y2="29349"/>
                        <a14:foregroundMark x1="70141" y1="21827" x2="76952" y2="19428"/>
                        <a14:foregroundMark x1="76952" y1="19428" x2="83762" y2="20628"/>
                        <a14:foregroundMark x1="83762" y1="20628" x2="83513" y2="21597"/>
                        <a14:foregroundMark x1="79527" y1="17766" x2="78821" y2="17766"/>
                        <a14:backgroundMark x1="83181" y1="36456" x2="83181" y2="36456"/>
                        <a14:backgroundMark x1="83306" y1="36179" x2="84676" y2="37333"/>
                        <a14:backgroundMark x1="82973" y1="36548" x2="82849" y2="37056"/>
                        <a14:backgroundMark x1="83056" y1="35948" x2="82849" y2="37056"/>
                        <a14:backgroundMark x1="83056" y1="36456" x2="83056" y2="36456"/>
                        <a14:backgroundMark x1="82973" y1="36317" x2="82973" y2="36317"/>
                        <a14:backgroundMark x1="82973" y1="36317" x2="83430" y2="36456"/>
                      </a14:backgroundRemoval>
                    </a14:imgEffect>
                  </a14:imgLayer>
                </a14:imgProps>
              </a:ext>
              <a:ext uri="{28A0092B-C50C-407E-A947-70E740481C1C}">
                <a14:useLocalDpi xmlns:a14="http://schemas.microsoft.com/office/drawing/2010/main" val="0"/>
              </a:ext>
            </a:extLst>
          </a:blip>
          <a:srcRect l="63754" t="13967" r="5386" b="50000"/>
          <a:stretch/>
        </p:blipFill>
        <p:spPr>
          <a:xfrm>
            <a:off x="9960527" y="5139097"/>
            <a:ext cx="1635854" cy="1718903"/>
          </a:xfrm>
          <a:prstGeom prst="rect">
            <a:avLst/>
          </a:prstGeom>
        </p:spPr>
      </p:pic>
    </p:spTree>
    <p:extLst>
      <p:ext uri="{BB962C8B-B14F-4D97-AF65-F5344CB8AC3E}">
        <p14:creationId xmlns:p14="http://schemas.microsoft.com/office/powerpoint/2010/main" val="97999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egnaposto contenuto 4">
            <a:extLst>
              <a:ext uri="{FF2B5EF4-FFF2-40B4-BE49-F238E27FC236}">
                <a16:creationId xmlns:a16="http://schemas.microsoft.com/office/drawing/2014/main" id="{EF340572-E85B-40D3-B582-7BD7899912F9}"/>
              </a:ext>
            </a:extLst>
          </p:cNvPr>
          <p:cNvGraphicFramePr>
            <a:graphicFrameLocks noGrp="1"/>
          </p:cNvGraphicFramePr>
          <p:nvPr>
            <p:ph idx="1"/>
            <p:extLst>
              <p:ext uri="{D42A27DB-BD31-4B8C-83A1-F6EECF244321}">
                <p14:modId xmlns:p14="http://schemas.microsoft.com/office/powerpoint/2010/main" val="4192485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olo 1">
            <a:extLst>
              <a:ext uri="{FF2B5EF4-FFF2-40B4-BE49-F238E27FC236}">
                <a16:creationId xmlns:a16="http://schemas.microsoft.com/office/drawing/2014/main" id="{E7A9D29C-B9C5-44EE-A883-1BD7A8783241}"/>
              </a:ext>
            </a:extLst>
          </p:cNvPr>
          <p:cNvSpPr>
            <a:spLocks noGrp="1"/>
          </p:cNvSpPr>
          <p:nvPr>
            <p:ph type="title"/>
          </p:nvPr>
        </p:nvSpPr>
        <p:spPr>
          <a:xfrm>
            <a:off x="306355" y="313093"/>
            <a:ext cx="4659927" cy="735887"/>
          </a:xfr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accent4"/>
          </a:lnRef>
          <a:fillRef idx="3">
            <a:schemeClr val="accent4"/>
          </a:fillRef>
          <a:effectRef idx="2">
            <a:schemeClr val="accent4"/>
          </a:effectRef>
          <a:fontRef idx="minor">
            <a:schemeClr val="lt1"/>
          </a:fontRef>
        </p:style>
        <p:txBody>
          <a:bodyPr>
            <a:normAutofit fontScale="90000"/>
          </a:bodyPr>
          <a:lstStyle/>
          <a:p>
            <a:r>
              <a:rPr lang="it-IT" sz="3200" dirty="0">
                <a:latin typeface="Segoe Script" panose="030B0504020000000003" pitchFamily="66" charset="0"/>
              </a:rPr>
              <a:t>GLI ATTEGGIAMENTI</a:t>
            </a:r>
          </a:p>
        </p:txBody>
      </p:sp>
    </p:spTree>
    <p:extLst>
      <p:ext uri="{BB962C8B-B14F-4D97-AF65-F5344CB8AC3E}">
        <p14:creationId xmlns:p14="http://schemas.microsoft.com/office/powerpoint/2010/main" val="1514910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75A1432D-3D14-4064-BF2E-2A58A028A331}"/>
              </a:ext>
            </a:extLst>
          </p:cNvPr>
          <p:cNvSpPr>
            <a:spLocks noGrp="1"/>
          </p:cNvSpPr>
          <p:nvPr>
            <p:ph type="title"/>
          </p:nvPr>
        </p:nvSpPr>
        <p:spPr>
          <a:xfrm>
            <a:off x="2537033" y="1510262"/>
            <a:ext cx="7117934" cy="1325563"/>
          </a:xfr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0000"/>
          </a:bodyPr>
          <a:lstStyle/>
          <a:p>
            <a:pPr algn="ctr"/>
            <a:r>
              <a:rPr lang="it-IT" sz="5400" dirty="0">
                <a:solidFill>
                  <a:srgbClr val="FFFF00"/>
                </a:solidFill>
                <a:effectLst>
                  <a:outerShdw blurRad="38100" dist="38100" dir="2700000" algn="tl">
                    <a:srgbClr val="000000">
                      <a:alpha val="43137"/>
                    </a:srgbClr>
                  </a:outerShdw>
                </a:effectLst>
                <a:latin typeface="AR ESSENCE" panose="02000000000000000000" pitchFamily="2" charset="0"/>
              </a:rPr>
              <a:t>LO SVILUPPO DELLA PROPOSTA FORMATIVA</a:t>
            </a:r>
          </a:p>
        </p:txBody>
      </p:sp>
      <p:graphicFrame>
        <p:nvGraphicFramePr>
          <p:cNvPr id="5" name="Diagramma 4">
            <a:extLst>
              <a:ext uri="{FF2B5EF4-FFF2-40B4-BE49-F238E27FC236}">
                <a16:creationId xmlns:a16="http://schemas.microsoft.com/office/drawing/2014/main" id="{88C020BA-9984-4B30-92BD-9A09EF7AC609}"/>
              </a:ext>
            </a:extLst>
          </p:cNvPr>
          <p:cNvGraphicFramePr/>
          <p:nvPr>
            <p:extLst>
              <p:ext uri="{D42A27DB-BD31-4B8C-83A1-F6EECF244321}">
                <p14:modId xmlns:p14="http://schemas.microsoft.com/office/powerpoint/2010/main" val="2486295185"/>
              </p:ext>
            </p:extLst>
          </p:nvPr>
        </p:nvGraphicFramePr>
        <p:xfrm>
          <a:off x="1560352" y="3161516"/>
          <a:ext cx="9311779" cy="36964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79068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F84086-FE99-478F-916B-781F931BE718}"/>
              </a:ext>
            </a:extLst>
          </p:cNvPr>
          <p:cNvSpPr>
            <a:spLocks noGrp="1"/>
          </p:cNvSpPr>
          <p:nvPr>
            <p:ph type="title"/>
          </p:nvPr>
        </p:nvSpPr>
        <p:spPr>
          <a:xfrm>
            <a:off x="9655029" y="284759"/>
            <a:ext cx="2148281" cy="792556"/>
          </a:xfrm>
          <a:solidFill>
            <a:schemeClr val="accent4">
              <a:alpha val="50000"/>
            </a:schemeClr>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0">
            <a:scrgbClr r="0" g="0" b="0"/>
          </a:lnRef>
          <a:fillRef idx="0">
            <a:scrgbClr r="0" g="0" b="0"/>
          </a:fillRef>
          <a:effectRef idx="0">
            <a:scrgbClr r="0" g="0" b="0"/>
          </a:effectRef>
          <a:fontRef idx="minor">
            <a:schemeClr val="lt1"/>
          </a:fontRef>
        </p:style>
        <p:txBody>
          <a:bodyPr>
            <a:normAutofit/>
          </a:bodyPr>
          <a:lstStyle/>
          <a:p>
            <a:r>
              <a:rPr lang="it-IT" dirty="0">
                <a:effectLst>
                  <a:outerShdw blurRad="38100" dist="38100" dir="2700000" algn="tl">
                    <a:srgbClr val="000000">
                      <a:alpha val="43137"/>
                    </a:srgbClr>
                  </a:outerShdw>
                </a:effectLst>
                <a:latin typeface="AR JULIAN" panose="02000000000000000000" pitchFamily="2" charset="0"/>
              </a:rPr>
              <a:t>1° FASE</a:t>
            </a:r>
          </a:p>
        </p:txBody>
      </p:sp>
      <p:sp>
        <p:nvSpPr>
          <p:cNvPr id="3" name="Segnaposto contenuto 2">
            <a:extLst>
              <a:ext uri="{FF2B5EF4-FFF2-40B4-BE49-F238E27FC236}">
                <a16:creationId xmlns:a16="http://schemas.microsoft.com/office/drawing/2014/main" id="{CFE04655-E0ED-458C-B4DD-4D4642A7A5CA}"/>
              </a:ext>
            </a:extLst>
          </p:cNvPr>
          <p:cNvSpPr>
            <a:spLocks noGrp="1"/>
          </p:cNvSpPr>
          <p:nvPr>
            <p:ph idx="1"/>
          </p:nvPr>
        </p:nvSpPr>
        <p:spPr>
          <a:xfrm>
            <a:off x="914267" y="597716"/>
            <a:ext cx="6812560" cy="4991715"/>
          </a:xfrm>
          <a:solidFill>
            <a:schemeClr val="accent4">
              <a:alpha val="50000"/>
            </a:schemeClr>
          </a:solidFill>
          <a:ln>
            <a:noFill/>
          </a:ln>
          <a:effectLst>
            <a:outerShdw blurRad="50800" dist="38100" dir="8100000" algn="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a:normAutofit/>
          </a:bodyPr>
          <a:lstStyle/>
          <a:p>
            <a:pPr marL="0" indent="0">
              <a:buNone/>
            </a:pPr>
            <a:endParaRPr lang="it-IT" sz="1100" dirty="0"/>
          </a:p>
          <a:p>
            <a:pPr marL="0" indent="0" algn="ctr">
              <a:buNone/>
            </a:pPr>
            <a:r>
              <a:rPr lang="it-IT" sz="3200" dirty="0">
                <a:solidFill>
                  <a:schemeClr val="tx1"/>
                </a:solidFill>
                <a:latin typeface="AR ESSENCE" panose="02000000000000000000" pitchFamily="2" charset="0"/>
              </a:rPr>
              <a:t>IL PIATTO PREFERITO</a:t>
            </a:r>
          </a:p>
          <a:p>
            <a:pPr marL="0" indent="0">
              <a:buNone/>
            </a:pPr>
            <a:endParaRPr lang="it-IT" sz="1400" dirty="0"/>
          </a:p>
          <a:p>
            <a:pPr marL="0" indent="0" algn="just">
              <a:buNone/>
            </a:pPr>
            <a:r>
              <a:rPr lang="it-IT" sz="2400" dirty="0"/>
              <a:t>Nella prima fase dell’anno i bambini e i ragazzi devono far fronte alla ripresa della vita</a:t>
            </a:r>
          </a:p>
          <a:p>
            <a:pPr marL="0" indent="0" algn="just">
              <a:buNone/>
            </a:pPr>
            <a:r>
              <a:rPr lang="it-IT" sz="2400" dirty="0"/>
              <a:t>ordinaria, fatta di esperienze da ricominciare ed esperienze nuove. Come quando ci si siede a tavola in una casa diversa dalla propria come ospiti, sono portati a chiedersi:</a:t>
            </a:r>
            <a:r>
              <a:rPr lang="it-IT" sz="2400" b="1" dirty="0">
                <a:solidFill>
                  <a:schemeClr val="bg1"/>
                </a:solidFill>
              </a:rPr>
              <a:t> </a:t>
            </a:r>
            <a:r>
              <a:rPr lang="it-IT" sz="2400" dirty="0">
                <a:solidFill>
                  <a:schemeClr val="bg1"/>
                </a:solidFill>
              </a:rPr>
              <a:t>«</a:t>
            </a:r>
            <a:r>
              <a:rPr lang="it-IT" sz="2400" b="1" dirty="0">
                <a:solidFill>
                  <a:schemeClr val="tx1"/>
                </a:solidFill>
              </a:rPr>
              <a:t>Cosa si mangerà? </a:t>
            </a:r>
            <a:r>
              <a:rPr lang="it-IT" sz="2400" dirty="0">
                <a:solidFill>
                  <a:schemeClr val="bg1"/>
                </a:solidFill>
              </a:rPr>
              <a:t>E questo cibo mi piacerà?». </a:t>
            </a:r>
            <a:r>
              <a:rPr lang="it-IT" sz="2400" dirty="0"/>
              <a:t>A volte sentono il disagio di sedersi a un tavolo dove viene chiesto loro cosa vogliono mangiare. E devono trovare risposta a una domanda semplice: </a:t>
            </a:r>
            <a:r>
              <a:rPr lang="it-IT" sz="2400" b="1" dirty="0">
                <a:solidFill>
                  <a:schemeClr val="tx1"/>
                </a:solidFill>
              </a:rPr>
              <a:t>Di cosa ho veramente fame?</a:t>
            </a:r>
          </a:p>
          <a:p>
            <a:pPr marL="0" indent="0">
              <a:buNone/>
            </a:pPr>
            <a:endParaRPr lang="it-IT" dirty="0"/>
          </a:p>
        </p:txBody>
      </p:sp>
      <p:pic>
        <p:nvPicPr>
          <p:cNvPr id="4" name="Immagine 3">
            <a:extLst>
              <a:ext uri="{FF2B5EF4-FFF2-40B4-BE49-F238E27FC236}">
                <a16:creationId xmlns:a16="http://schemas.microsoft.com/office/drawing/2014/main" id="{A7143912-8BBC-4D04-ADAA-4B4FCA99C35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488" b="95732" l="3667" r="98667">
                        <a14:foregroundMark x1="8667" y1="53049" x2="8333" y2="71341"/>
                        <a14:foregroundMark x1="51333" y1="6098" x2="53667" y2="5488"/>
                        <a14:foregroundMark x1="94333" y1="58537" x2="85667" y2="74390"/>
                        <a14:foregroundMark x1="23000" y1="89634" x2="80000" y2="90244"/>
                        <a14:foregroundMark x1="85000" y1="82317" x2="87667" y2="80488"/>
                        <a14:foregroundMark x1="98667" y1="64634" x2="98333" y2="62195"/>
                        <a14:foregroundMark x1="38333" y1="93902" x2="59000" y2="92683"/>
                        <a14:foregroundMark x1="59000" y1="92683" x2="59333" y2="92683"/>
                        <a14:foregroundMark x1="87333" y1="95732" x2="87333" y2="95732"/>
                        <a14:foregroundMark x1="3667" y1="66463" x2="3667" y2="57927"/>
                      </a14:backgroundRemoval>
                    </a14:imgEffect>
                  </a14:imgLayer>
                </a14:imgProps>
              </a:ext>
            </a:extLst>
          </a:blip>
          <a:stretch>
            <a:fillRect/>
          </a:stretch>
        </p:blipFill>
        <p:spPr>
          <a:xfrm>
            <a:off x="8188333" y="4486172"/>
            <a:ext cx="3343129" cy="182757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21815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34323DD8-7EDB-4857-A629-F76E45ADE64C}"/>
              </a:ext>
            </a:extLst>
          </p:cNvPr>
          <p:cNvSpPr>
            <a:spLocks noGrp="1"/>
          </p:cNvSpPr>
          <p:nvPr>
            <p:ph type="title"/>
          </p:nvPr>
        </p:nvSpPr>
        <p:spPr>
          <a:xfrm>
            <a:off x="9655029" y="284759"/>
            <a:ext cx="2148281" cy="792556"/>
          </a:xfrm>
          <a:solidFill>
            <a:schemeClr val="accent4">
              <a:alpha val="50000"/>
            </a:schemeClr>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0">
            <a:scrgbClr r="0" g="0" b="0"/>
          </a:lnRef>
          <a:fillRef idx="0">
            <a:scrgbClr r="0" g="0" b="0"/>
          </a:fillRef>
          <a:effectRef idx="0">
            <a:scrgbClr r="0" g="0" b="0"/>
          </a:effectRef>
          <a:fontRef idx="minor">
            <a:schemeClr val="lt1"/>
          </a:fontRef>
        </p:style>
        <p:txBody>
          <a:bodyPr>
            <a:normAutofit/>
          </a:bodyPr>
          <a:lstStyle/>
          <a:p>
            <a:r>
              <a:rPr lang="it-IT" dirty="0">
                <a:effectLst>
                  <a:outerShdw blurRad="38100" dist="38100" dir="2700000" algn="tl">
                    <a:srgbClr val="000000">
                      <a:alpha val="43137"/>
                    </a:srgbClr>
                  </a:outerShdw>
                </a:effectLst>
                <a:latin typeface="AR JULIAN" panose="02000000000000000000" pitchFamily="2" charset="0"/>
              </a:rPr>
              <a:t>1° FASE</a:t>
            </a:r>
          </a:p>
        </p:txBody>
      </p:sp>
      <p:graphicFrame>
        <p:nvGraphicFramePr>
          <p:cNvPr id="3" name="Diagramma 2">
            <a:extLst>
              <a:ext uri="{FF2B5EF4-FFF2-40B4-BE49-F238E27FC236}">
                <a16:creationId xmlns:a16="http://schemas.microsoft.com/office/drawing/2014/main" id="{D8CC9692-3693-4BE2-A951-3759E01771F1}"/>
              </a:ext>
            </a:extLst>
          </p:cNvPr>
          <p:cNvGraphicFramePr/>
          <p:nvPr>
            <p:extLst>
              <p:ext uri="{D42A27DB-BD31-4B8C-83A1-F6EECF244321}">
                <p14:modId xmlns:p14="http://schemas.microsoft.com/office/powerpoint/2010/main" val="823367658"/>
              </p:ext>
            </p:extLst>
          </p:nvPr>
        </p:nvGraphicFramePr>
        <p:xfrm>
          <a:off x="790024" y="939115"/>
          <a:ext cx="8865005" cy="5732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4774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7275694-3064-4D75-8A87-4BB33AC2A9AE}"/>
              </a:ext>
            </a:extLst>
          </p:cNvPr>
          <p:cNvSpPr>
            <a:spLocks noGrp="1"/>
          </p:cNvSpPr>
          <p:nvPr>
            <p:ph type="title"/>
          </p:nvPr>
        </p:nvSpPr>
        <p:spPr>
          <a:xfrm>
            <a:off x="2537033" y="1510262"/>
            <a:ext cx="7117934" cy="1325563"/>
          </a:xfr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0000"/>
          </a:bodyPr>
          <a:lstStyle/>
          <a:p>
            <a:pPr algn="ctr"/>
            <a:r>
              <a:rPr lang="it-IT" sz="5400" dirty="0" smtClean="0">
                <a:solidFill>
                  <a:srgbClr val="FFFF00"/>
                </a:solidFill>
                <a:effectLst>
                  <a:outerShdw blurRad="38100" dist="38100" dir="2700000" algn="tl">
                    <a:srgbClr val="000000">
                      <a:alpha val="43137"/>
                    </a:srgbClr>
                  </a:outerShdw>
                </a:effectLst>
                <a:latin typeface="AR ESSENCE" panose="02000000000000000000" pitchFamily="2" charset="0"/>
              </a:rPr>
              <a:t>COME NASCE LA PROPOSTA?</a:t>
            </a:r>
            <a:endParaRPr lang="it-IT" sz="5400" dirty="0">
              <a:solidFill>
                <a:srgbClr val="FFFF00"/>
              </a:solidFill>
              <a:effectLst>
                <a:outerShdw blurRad="38100" dist="38100" dir="2700000" algn="tl">
                  <a:srgbClr val="000000">
                    <a:alpha val="43137"/>
                  </a:srgbClr>
                </a:outerShdw>
              </a:effectLst>
              <a:latin typeface="AR ESSENCE" panose="02000000000000000000" pitchFamily="2" charset="0"/>
            </a:endParaRPr>
          </a:p>
        </p:txBody>
      </p:sp>
    </p:spTree>
    <p:extLst>
      <p:ext uri="{BB962C8B-B14F-4D97-AF65-F5344CB8AC3E}">
        <p14:creationId xmlns:p14="http://schemas.microsoft.com/office/powerpoint/2010/main" val="15340475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98536290-4949-4DB7-9031-5D0A05BD443B}"/>
              </a:ext>
            </a:extLst>
          </p:cNvPr>
          <p:cNvSpPr>
            <a:spLocks noGrp="1"/>
          </p:cNvSpPr>
          <p:nvPr>
            <p:ph type="title"/>
          </p:nvPr>
        </p:nvSpPr>
        <p:spPr>
          <a:xfrm>
            <a:off x="9655029" y="284759"/>
            <a:ext cx="2148281" cy="792556"/>
          </a:xfrm>
          <a:solidFill>
            <a:schemeClr val="accent6">
              <a:alpha val="50000"/>
            </a:schemeClr>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0">
            <a:scrgbClr r="0" g="0" b="0"/>
          </a:lnRef>
          <a:fillRef idx="0">
            <a:scrgbClr r="0" g="0" b="0"/>
          </a:fillRef>
          <a:effectRef idx="0">
            <a:scrgbClr r="0" g="0" b="0"/>
          </a:effectRef>
          <a:fontRef idx="minor">
            <a:schemeClr val="lt1"/>
          </a:fontRef>
        </p:style>
        <p:txBody>
          <a:bodyPr>
            <a:normAutofit fontScale="90000"/>
          </a:bodyPr>
          <a:lstStyle/>
          <a:p>
            <a:r>
              <a:rPr lang="it-IT" dirty="0">
                <a:effectLst>
                  <a:outerShdw blurRad="38100" dist="38100" dir="2700000" algn="tl">
                    <a:srgbClr val="000000">
                      <a:alpha val="43137"/>
                    </a:srgbClr>
                  </a:outerShdw>
                </a:effectLst>
                <a:latin typeface="AR JULIAN" panose="02000000000000000000" pitchFamily="2" charset="0"/>
              </a:rPr>
              <a:t>2° FASE</a:t>
            </a:r>
          </a:p>
        </p:txBody>
      </p:sp>
      <p:sp>
        <p:nvSpPr>
          <p:cNvPr id="5" name="Segnaposto contenuto 2">
            <a:extLst>
              <a:ext uri="{FF2B5EF4-FFF2-40B4-BE49-F238E27FC236}">
                <a16:creationId xmlns:a16="http://schemas.microsoft.com/office/drawing/2014/main" id="{08912AD6-FD62-4F29-8B0B-67761A00E5AD}"/>
              </a:ext>
            </a:extLst>
          </p:cNvPr>
          <p:cNvSpPr>
            <a:spLocks noGrp="1"/>
          </p:cNvSpPr>
          <p:nvPr>
            <p:ph idx="1"/>
          </p:nvPr>
        </p:nvSpPr>
        <p:spPr>
          <a:xfrm>
            <a:off x="1062548" y="597716"/>
            <a:ext cx="6812560" cy="5493991"/>
          </a:xfrm>
          <a:solidFill>
            <a:schemeClr val="accent6">
              <a:alpha val="50000"/>
            </a:schemeClr>
          </a:solidFill>
          <a:ln>
            <a:noFill/>
          </a:ln>
          <a:effectLst>
            <a:outerShdw blurRad="50800" dist="38100" dir="8100000" algn="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a:normAutofit fontScale="92500" lnSpcReduction="10000"/>
          </a:bodyPr>
          <a:lstStyle/>
          <a:p>
            <a:pPr marL="0" indent="0">
              <a:buNone/>
            </a:pPr>
            <a:endParaRPr lang="it-IT" sz="1100" dirty="0"/>
          </a:p>
          <a:p>
            <a:pPr marL="0" indent="0" algn="ctr">
              <a:buNone/>
            </a:pPr>
            <a:r>
              <a:rPr lang="it-IT" sz="3000" dirty="0">
                <a:solidFill>
                  <a:schemeClr val="tx1"/>
                </a:solidFill>
                <a:latin typeface="AR ESSENCE" panose="02000000000000000000" pitchFamily="2" charset="0"/>
              </a:rPr>
              <a:t>MANGIA CHE TI FA BENE!</a:t>
            </a:r>
          </a:p>
          <a:p>
            <a:pPr marL="0" indent="0">
              <a:buNone/>
            </a:pPr>
            <a:r>
              <a:rPr lang="it-IT" dirty="0"/>
              <a:t> </a:t>
            </a:r>
          </a:p>
          <a:p>
            <a:pPr marL="0" indent="0" algn="just">
              <a:buNone/>
            </a:pPr>
            <a:r>
              <a:rPr lang="it-IT" dirty="0"/>
              <a:t>Nella seconda fase i ragazzi sono portati a confrontarsi con i propri coetanei e a misurarsi con i propri limiti e le proprie capacità. Succede a volte che in loro si insinui un sentimento di ingiustizia per ciò che gli altri ricevono che li porta a chiedersi: «E per me?». </a:t>
            </a:r>
            <a:endParaRPr lang="it-IT" dirty="0" smtClean="0"/>
          </a:p>
          <a:p>
            <a:pPr marL="0" indent="0" algn="just">
              <a:buNone/>
            </a:pPr>
            <a:r>
              <a:rPr lang="it-IT" dirty="0" smtClean="0"/>
              <a:t>Come </a:t>
            </a:r>
            <a:r>
              <a:rPr lang="it-IT" dirty="0"/>
              <a:t>Marta, spesso non si accorgono di ciò che hanno a portata di mano. </a:t>
            </a:r>
            <a:r>
              <a:rPr lang="it-IT" dirty="0">
                <a:solidFill>
                  <a:schemeClr val="tx1"/>
                </a:solidFill>
              </a:rPr>
              <a:t>L’incontro con Gesù può però aiutarli a discernere sulla propria vita e a chiedersi: «Questo cibo mi sazia o no? Mi nutre davvero aiutandomi a crescere “sano e forte?».</a:t>
            </a:r>
            <a:r>
              <a:rPr lang="it-IT" dirty="0"/>
              <a:t> Insomma... «È per me? Per il mio bene?».</a:t>
            </a:r>
          </a:p>
          <a:p>
            <a:pPr marL="0" indent="0">
              <a:buNone/>
            </a:pPr>
            <a:endParaRPr lang="it-IT" dirty="0"/>
          </a:p>
        </p:txBody>
      </p:sp>
      <p:pic>
        <p:nvPicPr>
          <p:cNvPr id="6" name="Immagine 5" descr="Immagine che contiene abbigliamento&#10;&#10;Descrizione generata con affidabilità elevata">
            <a:extLst>
              <a:ext uri="{FF2B5EF4-FFF2-40B4-BE49-F238E27FC236}">
                <a16:creationId xmlns:a16="http://schemas.microsoft.com/office/drawing/2014/main" id="{F7242F41-D8FD-42DA-9556-791458BA455A}"/>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4325" b="88925" l="3439" r="44976">
                        <a14:foregroundMark x1="18109" y1="7357" x2="23160" y2="8852"/>
                        <a14:foregroundMark x1="16819" y1="4365" x2="25900" y2="4487"/>
                        <a14:foregroundMark x1="11983" y1="84236" x2="19936" y2="86257"/>
                        <a14:foregroundMark x1="32939" y1="85974" x2="30951" y2="84762"/>
                        <a14:foregroundMark x1="35304" y1="88319" x2="32778" y2="88965"/>
                        <a14:foregroundMark x1="4030" y1="86378" x2="3439" y2="87065"/>
                      </a14:backgroundRemoval>
                    </a14:imgEffect>
                  </a14:imgLayer>
                </a14:imgProps>
              </a:ext>
              <a:ext uri="{28A0092B-C50C-407E-A947-70E740481C1C}">
                <a14:useLocalDpi xmlns:a14="http://schemas.microsoft.com/office/drawing/2010/main" val="0"/>
              </a:ext>
            </a:extLst>
          </a:blip>
          <a:srcRect r="50000" b="7211"/>
          <a:stretch/>
        </p:blipFill>
        <p:spPr>
          <a:xfrm>
            <a:off x="8824448" y="1961703"/>
            <a:ext cx="1904721" cy="4698589"/>
          </a:xfrm>
          <a:prstGeom prst="rect">
            <a:avLst/>
          </a:prstGeom>
        </p:spPr>
      </p:pic>
    </p:spTree>
    <p:extLst>
      <p:ext uri="{BB962C8B-B14F-4D97-AF65-F5344CB8AC3E}">
        <p14:creationId xmlns:p14="http://schemas.microsoft.com/office/powerpoint/2010/main" val="3994142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9262A269-AC3E-4691-ADC2-AA45315D162C}"/>
              </a:ext>
            </a:extLst>
          </p:cNvPr>
          <p:cNvSpPr>
            <a:spLocks noGrp="1"/>
          </p:cNvSpPr>
          <p:nvPr>
            <p:ph type="title"/>
          </p:nvPr>
        </p:nvSpPr>
        <p:spPr>
          <a:xfrm>
            <a:off x="9655029" y="284759"/>
            <a:ext cx="2148281" cy="792556"/>
          </a:xfrm>
          <a:solidFill>
            <a:schemeClr val="accent6">
              <a:alpha val="50000"/>
            </a:schemeClr>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0">
            <a:scrgbClr r="0" g="0" b="0"/>
          </a:lnRef>
          <a:fillRef idx="0">
            <a:scrgbClr r="0" g="0" b="0"/>
          </a:fillRef>
          <a:effectRef idx="0">
            <a:scrgbClr r="0" g="0" b="0"/>
          </a:effectRef>
          <a:fontRef idx="minor">
            <a:schemeClr val="lt1"/>
          </a:fontRef>
        </p:style>
        <p:txBody>
          <a:bodyPr>
            <a:normAutofit fontScale="90000"/>
          </a:bodyPr>
          <a:lstStyle/>
          <a:p>
            <a:r>
              <a:rPr lang="it-IT" dirty="0">
                <a:effectLst>
                  <a:outerShdw blurRad="38100" dist="38100" dir="2700000" algn="tl">
                    <a:srgbClr val="000000">
                      <a:alpha val="43137"/>
                    </a:srgbClr>
                  </a:outerShdw>
                </a:effectLst>
                <a:latin typeface="AR JULIAN" panose="02000000000000000000" pitchFamily="2" charset="0"/>
              </a:rPr>
              <a:t>2° FASE</a:t>
            </a:r>
          </a:p>
        </p:txBody>
      </p:sp>
      <p:graphicFrame>
        <p:nvGraphicFramePr>
          <p:cNvPr id="5" name="Diagramma 4">
            <a:extLst>
              <a:ext uri="{FF2B5EF4-FFF2-40B4-BE49-F238E27FC236}">
                <a16:creationId xmlns:a16="http://schemas.microsoft.com/office/drawing/2014/main" id="{FDCDA353-0B35-4AF0-8796-C0EF69D56261}"/>
              </a:ext>
            </a:extLst>
          </p:cNvPr>
          <p:cNvGraphicFramePr/>
          <p:nvPr>
            <p:extLst>
              <p:ext uri="{D42A27DB-BD31-4B8C-83A1-F6EECF244321}">
                <p14:modId xmlns:p14="http://schemas.microsoft.com/office/powerpoint/2010/main" val="1595949778"/>
              </p:ext>
            </p:extLst>
          </p:nvPr>
        </p:nvGraphicFramePr>
        <p:xfrm>
          <a:off x="790024" y="939115"/>
          <a:ext cx="8865005" cy="5732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0790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15A0058B-CB1C-43F5-87C7-448F7ACF1096}"/>
              </a:ext>
            </a:extLst>
          </p:cNvPr>
          <p:cNvSpPr>
            <a:spLocks noGrp="1"/>
          </p:cNvSpPr>
          <p:nvPr>
            <p:ph type="title"/>
          </p:nvPr>
        </p:nvSpPr>
        <p:spPr>
          <a:xfrm>
            <a:off x="9655029" y="284759"/>
            <a:ext cx="2148281" cy="792556"/>
          </a:xfrm>
          <a:solidFill>
            <a:schemeClr val="accent5">
              <a:alpha val="50000"/>
            </a:schemeClr>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0">
            <a:scrgbClr r="0" g="0" b="0"/>
          </a:lnRef>
          <a:fillRef idx="0">
            <a:scrgbClr r="0" g="0" b="0"/>
          </a:fillRef>
          <a:effectRef idx="0">
            <a:scrgbClr r="0" g="0" b="0"/>
          </a:effectRef>
          <a:fontRef idx="minor">
            <a:schemeClr val="lt1"/>
          </a:fontRef>
        </p:style>
        <p:txBody>
          <a:bodyPr>
            <a:normAutofit fontScale="90000"/>
          </a:bodyPr>
          <a:lstStyle/>
          <a:p>
            <a:r>
              <a:rPr lang="it-IT" dirty="0">
                <a:effectLst>
                  <a:outerShdw blurRad="38100" dist="38100" dir="2700000" algn="tl">
                    <a:srgbClr val="000000">
                      <a:alpha val="43137"/>
                    </a:srgbClr>
                  </a:outerShdw>
                </a:effectLst>
                <a:latin typeface="AR JULIAN" panose="02000000000000000000" pitchFamily="2" charset="0"/>
              </a:rPr>
              <a:t>3° FASE</a:t>
            </a:r>
          </a:p>
        </p:txBody>
      </p:sp>
      <p:sp>
        <p:nvSpPr>
          <p:cNvPr id="5" name="Segnaposto contenuto 2">
            <a:extLst>
              <a:ext uri="{FF2B5EF4-FFF2-40B4-BE49-F238E27FC236}">
                <a16:creationId xmlns:a16="http://schemas.microsoft.com/office/drawing/2014/main" id="{C4069251-1A22-4E0F-9E9F-1B7B262E425C}"/>
              </a:ext>
            </a:extLst>
          </p:cNvPr>
          <p:cNvSpPr>
            <a:spLocks noGrp="1"/>
          </p:cNvSpPr>
          <p:nvPr>
            <p:ph idx="1"/>
          </p:nvPr>
        </p:nvSpPr>
        <p:spPr>
          <a:xfrm>
            <a:off x="778343" y="597716"/>
            <a:ext cx="6812560" cy="5662568"/>
          </a:xfrm>
          <a:solidFill>
            <a:schemeClr val="accent5">
              <a:alpha val="50000"/>
            </a:schemeClr>
          </a:solidFill>
          <a:ln>
            <a:noFill/>
          </a:ln>
          <a:effectLst>
            <a:innerShdw blurRad="63500" dist="50800" dir="18900000">
              <a:prstClr val="black">
                <a:alpha val="50000"/>
              </a:prstClr>
            </a:innerShdw>
          </a:effectLst>
        </p:spPr>
        <p:style>
          <a:lnRef idx="0">
            <a:scrgbClr r="0" g="0" b="0"/>
          </a:lnRef>
          <a:fillRef idx="0">
            <a:scrgbClr r="0" g="0" b="0"/>
          </a:fillRef>
          <a:effectRef idx="0">
            <a:scrgbClr r="0" g="0" b="0"/>
          </a:effectRef>
          <a:fontRef idx="minor">
            <a:schemeClr val="lt1"/>
          </a:fontRef>
        </p:style>
        <p:txBody>
          <a:bodyPr anchor="b">
            <a:normAutofit fontScale="70000" lnSpcReduction="20000"/>
          </a:bodyPr>
          <a:lstStyle/>
          <a:p>
            <a:pPr marL="0" indent="0">
              <a:buNone/>
            </a:pPr>
            <a:endParaRPr lang="it-IT" sz="1100" dirty="0"/>
          </a:p>
          <a:p>
            <a:pPr marL="0" indent="0" algn="ctr">
              <a:buNone/>
            </a:pPr>
            <a:r>
              <a:rPr lang="it-IT" sz="4000" dirty="0">
                <a:solidFill>
                  <a:schemeClr val="tx1"/>
                </a:solidFill>
                <a:latin typeface="AR ESSENCE" panose="02000000000000000000" pitchFamily="2" charset="0"/>
              </a:rPr>
              <a:t>A TAVOLA C’È PIÙ GUSTO!</a:t>
            </a:r>
          </a:p>
          <a:p>
            <a:pPr marL="0" indent="0">
              <a:buNone/>
            </a:pPr>
            <a:endParaRPr lang="it-IT" sz="4000" dirty="0"/>
          </a:p>
          <a:p>
            <a:pPr marL="0" indent="0" algn="just">
              <a:buNone/>
            </a:pPr>
            <a:r>
              <a:rPr lang="it-IT" sz="3300" dirty="0"/>
              <a:t>Nella terza fase i ragazzi gioiscono della consapevolezza di essere una grande famiglia </a:t>
            </a:r>
            <a:r>
              <a:rPr lang="it-IT" sz="3300" dirty="0">
                <a:solidFill>
                  <a:schemeClr val="tx1"/>
                </a:solidFill>
              </a:rPr>
              <a:t>riunita alla stessa tavola</a:t>
            </a:r>
            <a:r>
              <a:rPr lang="it-IT" sz="3300" dirty="0"/>
              <a:t>. La tavola è il luogo in cui la famiglia si riunisce, luogo di incontro, condivisione della gioia della giornata. Il cibo a tavola trova un valore aggiunto, un aspetto sempre nuovo nell’essere </a:t>
            </a:r>
            <a:r>
              <a:rPr lang="it-IT" sz="3300" dirty="0">
                <a:solidFill>
                  <a:schemeClr val="tx1"/>
                </a:solidFill>
              </a:rPr>
              <a:t>condiviso</a:t>
            </a:r>
            <a:r>
              <a:rPr lang="it-IT" sz="3300" dirty="0"/>
              <a:t>, mangiato insieme. </a:t>
            </a:r>
          </a:p>
          <a:p>
            <a:pPr marL="0" indent="0" algn="just">
              <a:buNone/>
            </a:pPr>
            <a:r>
              <a:rPr lang="it-IT" sz="3300" dirty="0"/>
              <a:t>La </a:t>
            </a:r>
            <a:r>
              <a:rPr lang="it-IT" sz="3300" dirty="0">
                <a:solidFill>
                  <a:schemeClr val="tx1"/>
                </a:solidFill>
              </a:rPr>
              <a:t>comunione</a:t>
            </a:r>
            <a:r>
              <a:rPr lang="it-IT" sz="3300" dirty="0"/>
              <a:t> è proprio questo: un pane spezzato per ciascuno che diviene modello di vita per tutti. I ragazzi riconoscono </a:t>
            </a:r>
            <a:r>
              <a:rPr lang="it-IT" sz="3300" dirty="0">
                <a:solidFill>
                  <a:schemeClr val="tx1"/>
                </a:solidFill>
              </a:rPr>
              <a:t>nel pane spezzato </a:t>
            </a:r>
            <a:r>
              <a:rPr lang="it-IT" sz="3300" dirty="0"/>
              <a:t>insieme l'immagine viva e vera di un Dio che desidera incontrare ciascuno di loro, offrendosi completamente. </a:t>
            </a:r>
          </a:p>
          <a:p>
            <a:pPr marL="0" indent="0" algn="just">
              <a:buNone/>
            </a:pPr>
            <a:r>
              <a:rPr lang="it-IT" sz="3300" dirty="0"/>
              <a:t>Vivere da risorti sul modello del Risorto significa condividere generosamente tutto ciò che si ha, tutto ciò che si è, scoprendo ogni giorno la bellezza di vivere a pieno la propria umanità.</a:t>
            </a:r>
          </a:p>
          <a:p>
            <a:pPr marL="0" indent="0">
              <a:buNone/>
            </a:pPr>
            <a:endParaRPr lang="it-IT" dirty="0"/>
          </a:p>
        </p:txBody>
      </p:sp>
      <p:pic>
        <p:nvPicPr>
          <p:cNvPr id="6" name="Immagine 5" descr="Immagine che contiene giocattolo, bambola&#10;&#10;Descrizione generata con affidabilità molto elevata">
            <a:extLst>
              <a:ext uri="{FF2B5EF4-FFF2-40B4-BE49-F238E27FC236}">
                <a16:creationId xmlns:a16="http://schemas.microsoft.com/office/drawing/2014/main" id="{C19EBDE3-CB76-4B5D-8748-A40166014972}"/>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6091" b="93309" l="3613" r="33472">
                        <a14:foregroundMark x1="19228" y1="18136" x2="19228" y2="17028"/>
                        <a14:foregroundMark x1="12874" y1="86294" x2="14410" y2="89709"/>
                        <a14:foregroundMark x1="6520" y1="89432" x2="8306" y2="89294"/>
                        <a14:foregroundMark x1="26744" y1="85741" x2="27949" y2="93309"/>
                        <a14:foregroundMark x1="27949" y1="93309" x2="29277" y2="88879"/>
                        <a14:foregroundMark x1="12002" y1="85048" x2="12002" y2="85048"/>
                        <a14:foregroundMark x1="11213" y1="10291" x2="17193" y2="7107"/>
                        <a14:foregroundMark x1="19228" y1="6230" x2="19726" y2="6091"/>
                        <a14:backgroundMark x1="17193" y1="7199" x2="17193" y2="7199"/>
                        <a14:backgroundMark x1="16944" y1="7337" x2="16944" y2="7337"/>
                      </a14:backgroundRemoval>
                    </a14:imgEffect>
                  </a14:imgLayer>
                </a14:imgProps>
              </a:ext>
              <a:ext uri="{28A0092B-C50C-407E-A947-70E740481C1C}">
                <a14:useLocalDpi xmlns:a14="http://schemas.microsoft.com/office/drawing/2010/main" val="0"/>
              </a:ext>
            </a:extLst>
          </a:blip>
          <a:srcRect r="62755"/>
          <a:stretch/>
        </p:blipFill>
        <p:spPr>
          <a:xfrm>
            <a:off x="8550473" y="2204553"/>
            <a:ext cx="1808071" cy="4368688"/>
          </a:xfrm>
          <a:prstGeom prst="rect">
            <a:avLst/>
          </a:prstGeom>
        </p:spPr>
      </p:pic>
    </p:spTree>
    <p:extLst>
      <p:ext uri="{BB962C8B-B14F-4D97-AF65-F5344CB8AC3E}">
        <p14:creationId xmlns:p14="http://schemas.microsoft.com/office/powerpoint/2010/main" val="457876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47F94EE1-51E1-44F4-9B49-AA5859C37333}"/>
              </a:ext>
            </a:extLst>
          </p:cNvPr>
          <p:cNvSpPr>
            <a:spLocks noGrp="1"/>
          </p:cNvSpPr>
          <p:nvPr>
            <p:ph type="title"/>
          </p:nvPr>
        </p:nvSpPr>
        <p:spPr>
          <a:xfrm>
            <a:off x="9655029" y="284759"/>
            <a:ext cx="2148281" cy="792556"/>
          </a:xfrm>
          <a:solidFill>
            <a:schemeClr val="accent5">
              <a:alpha val="50000"/>
            </a:schemeClr>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0">
            <a:scrgbClr r="0" g="0" b="0"/>
          </a:lnRef>
          <a:fillRef idx="0">
            <a:scrgbClr r="0" g="0" b="0"/>
          </a:fillRef>
          <a:effectRef idx="0">
            <a:scrgbClr r="0" g="0" b="0"/>
          </a:effectRef>
          <a:fontRef idx="minor">
            <a:schemeClr val="lt1"/>
          </a:fontRef>
        </p:style>
        <p:txBody>
          <a:bodyPr>
            <a:normAutofit fontScale="90000"/>
          </a:bodyPr>
          <a:lstStyle/>
          <a:p>
            <a:r>
              <a:rPr lang="it-IT" dirty="0">
                <a:effectLst>
                  <a:outerShdw blurRad="38100" dist="38100" dir="2700000" algn="tl">
                    <a:srgbClr val="000000">
                      <a:alpha val="43137"/>
                    </a:srgbClr>
                  </a:outerShdw>
                </a:effectLst>
                <a:latin typeface="AR JULIAN" panose="02000000000000000000" pitchFamily="2" charset="0"/>
              </a:rPr>
              <a:t>3° FASE</a:t>
            </a:r>
          </a:p>
        </p:txBody>
      </p:sp>
      <p:grpSp>
        <p:nvGrpSpPr>
          <p:cNvPr id="2" name="Gruppo 1"/>
          <p:cNvGrpSpPr/>
          <p:nvPr/>
        </p:nvGrpSpPr>
        <p:grpSpPr>
          <a:xfrm>
            <a:off x="790023" y="681037"/>
            <a:ext cx="8865006" cy="5733484"/>
            <a:chOff x="790023" y="474973"/>
            <a:chExt cx="8865006" cy="5733484"/>
          </a:xfrm>
        </p:grpSpPr>
        <p:sp>
          <p:nvSpPr>
            <p:cNvPr id="3" name="Figura a mano libera 2"/>
            <p:cNvSpPr/>
            <p:nvPr/>
          </p:nvSpPr>
          <p:spPr>
            <a:xfrm>
              <a:off x="790024" y="2445937"/>
              <a:ext cx="8865005" cy="1791556"/>
            </a:xfrm>
            <a:custGeom>
              <a:avLst/>
              <a:gdLst>
                <a:gd name="connsiteX0" fmla="*/ 0 w 8865005"/>
                <a:gd name="connsiteY0" fmla="*/ 179156 h 1791556"/>
                <a:gd name="connsiteX1" fmla="*/ 179156 w 8865005"/>
                <a:gd name="connsiteY1" fmla="*/ 0 h 1791556"/>
                <a:gd name="connsiteX2" fmla="*/ 8685849 w 8865005"/>
                <a:gd name="connsiteY2" fmla="*/ 0 h 1791556"/>
                <a:gd name="connsiteX3" fmla="*/ 8865005 w 8865005"/>
                <a:gd name="connsiteY3" fmla="*/ 179156 h 1791556"/>
                <a:gd name="connsiteX4" fmla="*/ 8865005 w 8865005"/>
                <a:gd name="connsiteY4" fmla="*/ 1612400 h 1791556"/>
                <a:gd name="connsiteX5" fmla="*/ 8685849 w 8865005"/>
                <a:gd name="connsiteY5" fmla="*/ 1791556 h 1791556"/>
                <a:gd name="connsiteX6" fmla="*/ 179156 w 8865005"/>
                <a:gd name="connsiteY6" fmla="*/ 1791556 h 1791556"/>
                <a:gd name="connsiteX7" fmla="*/ 0 w 8865005"/>
                <a:gd name="connsiteY7" fmla="*/ 1612400 h 1791556"/>
                <a:gd name="connsiteX8" fmla="*/ 0 w 8865005"/>
                <a:gd name="connsiteY8" fmla="*/ 179156 h 179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5005" h="1791556">
                  <a:moveTo>
                    <a:pt x="0" y="179156"/>
                  </a:moveTo>
                  <a:cubicBezTo>
                    <a:pt x="0" y="80211"/>
                    <a:pt x="80211" y="0"/>
                    <a:pt x="179156" y="0"/>
                  </a:cubicBezTo>
                  <a:lnTo>
                    <a:pt x="8685849" y="0"/>
                  </a:lnTo>
                  <a:cubicBezTo>
                    <a:pt x="8784794" y="0"/>
                    <a:pt x="8865005" y="80211"/>
                    <a:pt x="8865005" y="179156"/>
                  </a:cubicBezTo>
                  <a:lnTo>
                    <a:pt x="8865005" y="1612400"/>
                  </a:lnTo>
                  <a:cubicBezTo>
                    <a:pt x="8865005" y="1711345"/>
                    <a:pt x="8784794" y="1791556"/>
                    <a:pt x="8685849" y="1791556"/>
                  </a:cubicBezTo>
                  <a:lnTo>
                    <a:pt x="179156" y="1791556"/>
                  </a:lnTo>
                  <a:cubicBezTo>
                    <a:pt x="80211" y="1791556"/>
                    <a:pt x="0" y="1711345"/>
                    <a:pt x="0" y="1612400"/>
                  </a:cubicBezTo>
                  <a:lnTo>
                    <a:pt x="0" y="179156"/>
                  </a:lnTo>
                  <a:close/>
                </a:path>
              </a:pathLst>
            </a:custGeom>
            <a:solidFill>
              <a:schemeClr val="accent6"/>
            </a:solidFill>
          </p:spPr>
          <p:style>
            <a:lnRef idx="2">
              <a:schemeClr val="lt1">
                <a:hueOff val="0"/>
                <a:satOff val="0"/>
                <a:lumOff val="0"/>
                <a:alphaOff val="0"/>
              </a:schemeClr>
            </a:lnRef>
            <a:fillRef idx="1">
              <a:scrgbClr r="0" g="0" b="0"/>
            </a:fillRef>
            <a:effectRef idx="0">
              <a:schemeClr val="accent1">
                <a:alpha val="90000"/>
                <a:hueOff val="0"/>
                <a:satOff val="0"/>
                <a:lumOff val="0"/>
                <a:alphaOff val="0"/>
              </a:schemeClr>
            </a:effectRef>
            <a:fontRef idx="minor">
              <a:schemeClr val="lt1"/>
            </a:fontRef>
          </p:style>
          <p:txBody>
            <a:bodyPr spcFirstLastPara="0" vert="horz" wrap="square" lIns="2013116" tIns="60960" rIns="60961" bIns="60960" numCol="1" spcCol="1270" anchor="t" anchorCtr="0">
              <a:noAutofit/>
            </a:bodyPr>
            <a:lstStyle/>
            <a:p>
              <a:pPr lvl="0" algn="l" defTabSz="844550">
                <a:lnSpc>
                  <a:spcPct val="90000"/>
                </a:lnSpc>
                <a:spcBef>
                  <a:spcPct val="0"/>
                </a:spcBef>
                <a:spcAft>
                  <a:spcPct val="35000"/>
                </a:spcAft>
              </a:pPr>
              <a:r>
                <a:rPr lang="it-IT" sz="2000" b="1" i="1" kern="1200" dirty="0" smtClean="0"/>
                <a:t>CARIT</a:t>
              </a:r>
              <a:r>
                <a:rPr lang="it-IT" sz="2000" b="1" i="1" kern="1200" dirty="0" smtClean="0">
                  <a:latin typeface="Calibri" panose="020F0502020204030204" pitchFamily="34" charset="0"/>
                  <a:cs typeface="Calibri" panose="020F0502020204030204" pitchFamily="34" charset="0"/>
                </a:rPr>
                <a:t>À</a:t>
              </a:r>
            </a:p>
            <a:p>
              <a:pPr lvl="0" algn="l" defTabSz="844550">
                <a:lnSpc>
                  <a:spcPct val="90000"/>
                </a:lnSpc>
                <a:spcBef>
                  <a:spcPct val="0"/>
                </a:spcBef>
                <a:spcAft>
                  <a:spcPct val="35000"/>
                </a:spcAft>
              </a:pPr>
              <a:r>
                <a:rPr lang="it-IT" b="1" dirty="0" smtClean="0"/>
                <a:t>Nel </a:t>
              </a:r>
              <a:r>
                <a:rPr lang="it-IT" b="1" dirty="0"/>
                <a:t>MESE DEGLI INCONTRI, i bambini e i ragazzi riflettono su come a volte facciano fatica a stare a </a:t>
              </a:r>
              <a:r>
                <a:rPr lang="it-IT" b="1" dirty="0" smtClean="0"/>
                <a:t>tavola. Scoprono </a:t>
              </a:r>
              <a:r>
                <a:rPr lang="it-IT" b="1" dirty="0"/>
                <a:t>nell’esperienza della mensa i tratti distintivi di un vero e proprio stile di vita, </a:t>
              </a:r>
              <a:r>
                <a:rPr lang="it-IT" b="1" dirty="0" smtClean="0"/>
                <a:t>quello della comunità cristiana.</a:t>
              </a:r>
              <a:endParaRPr lang="it-IT" b="1" dirty="0"/>
            </a:p>
          </p:txBody>
        </p:sp>
        <p:sp>
          <p:nvSpPr>
            <p:cNvPr id="7" name="Figura a mano libera 6"/>
            <p:cNvSpPr/>
            <p:nvPr/>
          </p:nvSpPr>
          <p:spPr>
            <a:xfrm>
              <a:off x="790023" y="474973"/>
              <a:ext cx="8865005" cy="1791556"/>
            </a:xfrm>
            <a:custGeom>
              <a:avLst/>
              <a:gdLst>
                <a:gd name="connsiteX0" fmla="*/ 0 w 8865005"/>
                <a:gd name="connsiteY0" fmla="*/ 179156 h 1791556"/>
                <a:gd name="connsiteX1" fmla="*/ 179156 w 8865005"/>
                <a:gd name="connsiteY1" fmla="*/ 0 h 1791556"/>
                <a:gd name="connsiteX2" fmla="*/ 8685849 w 8865005"/>
                <a:gd name="connsiteY2" fmla="*/ 0 h 1791556"/>
                <a:gd name="connsiteX3" fmla="*/ 8865005 w 8865005"/>
                <a:gd name="connsiteY3" fmla="*/ 179156 h 1791556"/>
                <a:gd name="connsiteX4" fmla="*/ 8865005 w 8865005"/>
                <a:gd name="connsiteY4" fmla="*/ 1612400 h 1791556"/>
                <a:gd name="connsiteX5" fmla="*/ 8685849 w 8865005"/>
                <a:gd name="connsiteY5" fmla="*/ 1791556 h 1791556"/>
                <a:gd name="connsiteX6" fmla="*/ 179156 w 8865005"/>
                <a:gd name="connsiteY6" fmla="*/ 1791556 h 1791556"/>
                <a:gd name="connsiteX7" fmla="*/ 0 w 8865005"/>
                <a:gd name="connsiteY7" fmla="*/ 1612400 h 1791556"/>
                <a:gd name="connsiteX8" fmla="*/ 0 w 8865005"/>
                <a:gd name="connsiteY8" fmla="*/ 179156 h 179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5005" h="1791556">
                  <a:moveTo>
                    <a:pt x="0" y="179156"/>
                  </a:moveTo>
                  <a:cubicBezTo>
                    <a:pt x="0" y="80211"/>
                    <a:pt x="80211" y="0"/>
                    <a:pt x="179156" y="0"/>
                  </a:cubicBezTo>
                  <a:lnTo>
                    <a:pt x="8685849" y="0"/>
                  </a:lnTo>
                  <a:cubicBezTo>
                    <a:pt x="8784794" y="0"/>
                    <a:pt x="8865005" y="80211"/>
                    <a:pt x="8865005" y="179156"/>
                  </a:cubicBezTo>
                  <a:lnTo>
                    <a:pt x="8865005" y="1612400"/>
                  </a:lnTo>
                  <a:cubicBezTo>
                    <a:pt x="8865005" y="1711345"/>
                    <a:pt x="8784794" y="1791556"/>
                    <a:pt x="8685849" y="1791556"/>
                  </a:cubicBezTo>
                  <a:lnTo>
                    <a:pt x="179156" y="1791556"/>
                  </a:lnTo>
                  <a:cubicBezTo>
                    <a:pt x="80211" y="1791556"/>
                    <a:pt x="0" y="1711345"/>
                    <a:pt x="0" y="1612400"/>
                  </a:cubicBezTo>
                  <a:lnTo>
                    <a:pt x="0" y="179156"/>
                  </a:lnTo>
                  <a:close/>
                </a:path>
              </a:pathLst>
            </a:custGeom>
            <a:solidFill>
              <a:schemeClr val="accent5">
                <a:lumMod val="50000"/>
              </a:schemeClr>
            </a:solidFill>
          </p:spPr>
          <p:style>
            <a:lnRef idx="2">
              <a:schemeClr val="lt1">
                <a:hueOff val="0"/>
                <a:satOff val="0"/>
                <a:lumOff val="0"/>
                <a:alphaOff val="0"/>
              </a:schemeClr>
            </a:lnRef>
            <a:fillRef idx="1">
              <a:scrgbClr r="0" g="0" b="0"/>
            </a:fillRef>
            <a:effectRef idx="0">
              <a:schemeClr val="accent1">
                <a:alpha val="90000"/>
                <a:hueOff val="0"/>
                <a:satOff val="0"/>
                <a:lumOff val="0"/>
                <a:alphaOff val="-20000"/>
              </a:schemeClr>
            </a:effectRef>
            <a:fontRef idx="minor">
              <a:schemeClr val="lt1"/>
            </a:fontRef>
          </p:style>
          <p:txBody>
            <a:bodyPr spcFirstLastPara="0" vert="horz" wrap="square" lIns="2035976" tIns="83820" rIns="83821" bIns="83820" numCol="1" spcCol="1270" anchor="t" anchorCtr="0">
              <a:noAutofit/>
            </a:bodyPr>
            <a:lstStyle/>
            <a:p>
              <a:pPr lvl="0" algn="l" defTabSz="977900">
                <a:lnSpc>
                  <a:spcPct val="90000"/>
                </a:lnSpc>
                <a:spcBef>
                  <a:spcPct val="0"/>
                </a:spcBef>
                <a:spcAft>
                  <a:spcPct val="35000"/>
                </a:spcAft>
              </a:pPr>
              <a:r>
                <a:rPr lang="it-IT" sz="2000" b="1" i="1" kern="1200" dirty="0" smtClean="0"/>
                <a:t>CATECHESI</a:t>
              </a:r>
            </a:p>
            <a:p>
              <a:pPr lvl="0" defTabSz="977900">
                <a:lnSpc>
                  <a:spcPct val="90000"/>
                </a:lnSpc>
                <a:spcBef>
                  <a:spcPct val="0"/>
                </a:spcBef>
                <a:spcAft>
                  <a:spcPct val="35000"/>
                </a:spcAft>
              </a:pPr>
              <a:r>
                <a:rPr lang="it-IT" b="1" i="1" dirty="0"/>
                <a:t>Nel TERZO TEMPO DI CATECHESI i bambini ed i ragazzi guardano alla Chiesa riunita attorno all’altare, tavola dove c’è un posto per ciascuno, festa dalla quale nessuno è escluso. La domenica è il giorno della comunione, celebrata e vissuta, o meglio celebrata in quanto vissuta.</a:t>
              </a:r>
            </a:p>
            <a:p>
              <a:pPr lvl="0" algn="l" defTabSz="977900">
                <a:lnSpc>
                  <a:spcPct val="90000"/>
                </a:lnSpc>
                <a:spcBef>
                  <a:spcPct val="0"/>
                </a:spcBef>
                <a:spcAft>
                  <a:spcPct val="35000"/>
                </a:spcAft>
              </a:pPr>
              <a:endParaRPr lang="it-IT" b="1" i="1" kern="1200" dirty="0"/>
            </a:p>
          </p:txBody>
        </p:sp>
        <p:sp>
          <p:nvSpPr>
            <p:cNvPr id="8" name="Rettangolo arrotondato 7"/>
            <p:cNvSpPr/>
            <p:nvPr/>
          </p:nvSpPr>
          <p:spPr>
            <a:xfrm>
              <a:off x="969179" y="2625344"/>
              <a:ext cx="1773001" cy="1433245"/>
            </a:xfrm>
            <a:prstGeom prst="roundRect">
              <a:avLst>
                <a:gd name="adj" fmla="val 10000"/>
              </a:avLst>
            </a:prstGeom>
            <a:blipFill>
              <a:blip r:embed="rId2" cstate="hqprint">
                <a:extLst>
                  <a:ext uri="{28A0092B-C50C-407E-A947-70E740481C1C}">
                    <a14:useLocalDpi xmlns:a14="http://schemas.microsoft.com/office/drawing/2010/main" val="0"/>
                  </a:ext>
                </a:extLst>
              </a:blip>
              <a:srcRect/>
              <a:stretch>
                <a:fillRect t="-4000" b="-4000"/>
              </a:stretch>
            </a:blipFill>
          </p:spPr>
          <p:style>
            <a:lnRef idx="2">
              <a:schemeClr val="lt1">
                <a:hueOff val="0"/>
                <a:satOff val="0"/>
                <a:lumOff val="0"/>
                <a:alphaOff val="0"/>
              </a:schemeClr>
            </a:lnRef>
            <a:fillRef idx="1">
              <a:scrgbClr r="0" g="0" b="0"/>
            </a:fillRef>
            <a:effectRef idx="0">
              <a:schemeClr val="accent1">
                <a:tint val="50000"/>
                <a:alpha val="90000"/>
                <a:hueOff val="26189"/>
                <a:satOff val="-1446"/>
                <a:lumOff val="5583"/>
                <a:alphaOff val="-20000"/>
              </a:schemeClr>
            </a:effectRef>
            <a:fontRef idx="minor">
              <a:schemeClr val="lt1">
                <a:hueOff val="0"/>
                <a:satOff val="0"/>
                <a:lumOff val="0"/>
                <a:alphaOff val="0"/>
              </a:schemeClr>
            </a:fontRef>
          </p:style>
        </p:sp>
        <p:sp>
          <p:nvSpPr>
            <p:cNvPr id="9" name="Figura a mano libera 8"/>
            <p:cNvSpPr/>
            <p:nvPr/>
          </p:nvSpPr>
          <p:spPr>
            <a:xfrm>
              <a:off x="790024" y="4416901"/>
              <a:ext cx="8865005" cy="1791556"/>
            </a:xfrm>
            <a:custGeom>
              <a:avLst/>
              <a:gdLst>
                <a:gd name="connsiteX0" fmla="*/ 0 w 8865005"/>
                <a:gd name="connsiteY0" fmla="*/ 179156 h 1791556"/>
                <a:gd name="connsiteX1" fmla="*/ 179156 w 8865005"/>
                <a:gd name="connsiteY1" fmla="*/ 0 h 1791556"/>
                <a:gd name="connsiteX2" fmla="*/ 8685849 w 8865005"/>
                <a:gd name="connsiteY2" fmla="*/ 0 h 1791556"/>
                <a:gd name="connsiteX3" fmla="*/ 8865005 w 8865005"/>
                <a:gd name="connsiteY3" fmla="*/ 179156 h 1791556"/>
                <a:gd name="connsiteX4" fmla="*/ 8865005 w 8865005"/>
                <a:gd name="connsiteY4" fmla="*/ 1612400 h 1791556"/>
                <a:gd name="connsiteX5" fmla="*/ 8685849 w 8865005"/>
                <a:gd name="connsiteY5" fmla="*/ 1791556 h 1791556"/>
                <a:gd name="connsiteX6" fmla="*/ 179156 w 8865005"/>
                <a:gd name="connsiteY6" fmla="*/ 1791556 h 1791556"/>
                <a:gd name="connsiteX7" fmla="*/ 0 w 8865005"/>
                <a:gd name="connsiteY7" fmla="*/ 1612400 h 1791556"/>
                <a:gd name="connsiteX8" fmla="*/ 0 w 8865005"/>
                <a:gd name="connsiteY8" fmla="*/ 179156 h 179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5005" h="1791556">
                  <a:moveTo>
                    <a:pt x="0" y="179156"/>
                  </a:moveTo>
                  <a:cubicBezTo>
                    <a:pt x="0" y="80211"/>
                    <a:pt x="80211" y="0"/>
                    <a:pt x="179156" y="0"/>
                  </a:cubicBezTo>
                  <a:lnTo>
                    <a:pt x="8685849" y="0"/>
                  </a:lnTo>
                  <a:cubicBezTo>
                    <a:pt x="8784794" y="0"/>
                    <a:pt x="8865005" y="80211"/>
                    <a:pt x="8865005" y="179156"/>
                  </a:cubicBezTo>
                  <a:lnTo>
                    <a:pt x="8865005" y="1612400"/>
                  </a:lnTo>
                  <a:cubicBezTo>
                    <a:pt x="8865005" y="1711345"/>
                    <a:pt x="8784794" y="1791556"/>
                    <a:pt x="8685849" y="1791556"/>
                  </a:cubicBezTo>
                  <a:lnTo>
                    <a:pt x="179156" y="1791556"/>
                  </a:lnTo>
                  <a:cubicBezTo>
                    <a:pt x="80211" y="1791556"/>
                    <a:pt x="0" y="1711345"/>
                    <a:pt x="0" y="1612400"/>
                  </a:cubicBezTo>
                  <a:lnTo>
                    <a:pt x="0" y="179156"/>
                  </a:lnTo>
                  <a:close/>
                </a:path>
              </a:pathLst>
            </a:custGeom>
            <a:solidFill>
              <a:srgbClr val="CC0066"/>
            </a:solidFill>
          </p:spPr>
          <p:style>
            <a:lnRef idx="2">
              <a:schemeClr val="lt1">
                <a:hueOff val="0"/>
                <a:satOff val="0"/>
                <a:lumOff val="0"/>
                <a:alphaOff val="0"/>
              </a:schemeClr>
            </a:lnRef>
            <a:fillRef idx="1">
              <a:scrgbClr r="0" g="0" b="0"/>
            </a:fillRef>
            <a:effectRef idx="0">
              <a:schemeClr val="accent1">
                <a:alpha val="90000"/>
                <a:hueOff val="0"/>
                <a:satOff val="0"/>
                <a:lumOff val="0"/>
                <a:alphaOff val="-40000"/>
              </a:schemeClr>
            </a:effectRef>
            <a:fontRef idx="minor">
              <a:schemeClr val="lt1"/>
            </a:fontRef>
          </p:style>
          <p:txBody>
            <a:bodyPr spcFirstLastPara="0" vert="horz" wrap="square" lIns="2035976" tIns="83820" rIns="83821" bIns="83820" numCol="1" spcCol="1270" anchor="t" anchorCtr="0">
              <a:noAutofit/>
            </a:bodyPr>
            <a:lstStyle/>
            <a:p>
              <a:pPr lvl="0" algn="l" defTabSz="977900">
                <a:lnSpc>
                  <a:spcPct val="90000"/>
                </a:lnSpc>
                <a:spcBef>
                  <a:spcPct val="0"/>
                </a:spcBef>
                <a:spcAft>
                  <a:spcPct val="35000"/>
                </a:spcAft>
              </a:pPr>
              <a:r>
                <a:rPr lang="it-IT" sz="2000" b="1" i="1" kern="1200" dirty="0"/>
                <a:t>LITURGIA</a:t>
              </a:r>
            </a:p>
            <a:p>
              <a:pPr marL="0" lvl="1" algn="l" defTabSz="755650">
                <a:lnSpc>
                  <a:spcPct val="90000"/>
                </a:lnSpc>
                <a:spcBef>
                  <a:spcPct val="0"/>
                </a:spcBef>
                <a:spcAft>
                  <a:spcPct val="15000"/>
                </a:spcAft>
              </a:pPr>
              <a:r>
                <a:rPr lang="it-IT" b="1" kern="1200" dirty="0"/>
                <a:t>Nel TEMPO DI PASQUA i bambini ed i ragazzi, sul modello dei discepoli a Emmaus, riconoscono il Risorto vivo e presente </a:t>
              </a:r>
              <a:r>
                <a:rPr lang="it-IT" b="1" kern="1200" dirty="0" smtClean="0"/>
                <a:t>nella </a:t>
              </a:r>
              <a:r>
                <a:rPr lang="it-IT" b="1" kern="1200" dirty="0"/>
                <a:t>comunità </a:t>
              </a:r>
              <a:r>
                <a:rPr lang="it-IT" b="1" kern="1200" dirty="0" smtClean="0"/>
                <a:t>e nello spezzare </a:t>
              </a:r>
              <a:r>
                <a:rPr lang="it-IT" b="1" kern="1200" dirty="0"/>
                <a:t>di quel pane che nutre il corpo e lo spirito. </a:t>
              </a:r>
            </a:p>
          </p:txBody>
        </p:sp>
        <p:sp>
          <p:nvSpPr>
            <p:cNvPr id="10" name="Rettangolo arrotondato 9"/>
            <p:cNvSpPr/>
            <p:nvPr/>
          </p:nvSpPr>
          <p:spPr>
            <a:xfrm>
              <a:off x="969179" y="4596056"/>
              <a:ext cx="1773001" cy="1433245"/>
            </a:xfrm>
            <a:prstGeom prst="roundRect">
              <a:avLst>
                <a:gd name="adj" fmla="val 10000"/>
              </a:avLst>
            </a:prstGeom>
            <a:blipFill>
              <a:blip r:embed="rId2" cstate="hqprint">
                <a:extLst>
                  <a:ext uri="{28A0092B-C50C-407E-A947-70E740481C1C}">
                    <a14:useLocalDpi xmlns:a14="http://schemas.microsoft.com/office/drawing/2010/main" val="0"/>
                  </a:ext>
                </a:extLst>
              </a:blip>
              <a:srcRect/>
              <a:stretch>
                <a:fillRect t="-4000" b="-4000"/>
              </a:stretch>
            </a:blipFill>
          </p:spPr>
          <p:style>
            <a:lnRef idx="2">
              <a:schemeClr val="lt1">
                <a:hueOff val="0"/>
                <a:satOff val="0"/>
                <a:lumOff val="0"/>
                <a:alphaOff val="0"/>
              </a:schemeClr>
            </a:lnRef>
            <a:fillRef idx="1">
              <a:scrgbClr r="0" g="0" b="0"/>
            </a:fillRef>
            <a:effectRef idx="0">
              <a:schemeClr val="accent1">
                <a:tint val="50000"/>
                <a:alpha val="90000"/>
                <a:hueOff val="52377"/>
                <a:satOff val="-2891"/>
                <a:lumOff val="11166"/>
                <a:alphaOff val="-40000"/>
              </a:schemeClr>
            </a:effectRef>
            <a:fontRef idx="minor">
              <a:schemeClr val="lt1">
                <a:hueOff val="0"/>
                <a:satOff val="0"/>
                <a:lumOff val="0"/>
                <a:alphaOff val="0"/>
              </a:schemeClr>
            </a:fontRef>
          </p:style>
        </p:sp>
        <p:sp>
          <p:nvSpPr>
            <p:cNvPr id="6" name="Rettangolo arrotondato 5"/>
            <p:cNvSpPr/>
            <p:nvPr/>
          </p:nvSpPr>
          <p:spPr>
            <a:xfrm>
              <a:off x="969179" y="654128"/>
              <a:ext cx="1773001" cy="1433245"/>
            </a:xfrm>
            <a:prstGeom prst="roundRect">
              <a:avLst>
                <a:gd name="adj" fmla="val 10000"/>
              </a:avLst>
            </a:prstGeom>
            <a:blipFill>
              <a:blip r:embed="rId2" cstate="hqprint">
                <a:extLst>
                  <a:ext uri="{28A0092B-C50C-407E-A947-70E740481C1C}">
                    <a14:useLocalDpi xmlns:a14="http://schemas.microsoft.com/office/drawing/2010/main" val="0"/>
                  </a:ext>
                </a:extLst>
              </a:blip>
              <a:srcRect/>
              <a:stretch>
                <a:fillRect t="-4000" b="-4000"/>
              </a:stretch>
            </a:blipFill>
          </p:spPr>
          <p:style>
            <a:lnRef idx="2">
              <a:schemeClr val="lt1">
                <a:hueOff val="0"/>
                <a:satOff val="0"/>
                <a:lumOff val="0"/>
                <a:alphaOff val="0"/>
              </a:schemeClr>
            </a:lnRef>
            <a:fillRef idx="1">
              <a:scrgbClr r="0" g="0" b="0"/>
            </a:fillRef>
            <a:effectRef idx="0">
              <a:schemeClr val="accent1">
                <a:tint val="50000"/>
                <a:alpha val="9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3102967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748F3197-AC0D-4D2F-A905-72A3BD8A0EE6}"/>
              </a:ext>
            </a:extLst>
          </p:cNvPr>
          <p:cNvSpPr>
            <a:spLocks noGrp="1"/>
          </p:cNvSpPr>
          <p:nvPr>
            <p:ph type="title"/>
          </p:nvPr>
        </p:nvSpPr>
        <p:spPr>
          <a:xfrm>
            <a:off x="9655029" y="284759"/>
            <a:ext cx="2148281" cy="792556"/>
          </a:xfrm>
          <a:solidFill>
            <a:schemeClr val="accent2">
              <a:alpha val="50000"/>
            </a:schemeClr>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0">
            <a:scrgbClr r="0" g="0" b="0"/>
          </a:lnRef>
          <a:fillRef idx="0">
            <a:scrgbClr r="0" g="0" b="0"/>
          </a:fillRef>
          <a:effectRef idx="0">
            <a:scrgbClr r="0" g="0" b="0"/>
          </a:effectRef>
          <a:fontRef idx="minor">
            <a:schemeClr val="lt1"/>
          </a:fontRef>
        </p:style>
        <p:txBody>
          <a:bodyPr>
            <a:normAutofit fontScale="90000"/>
          </a:bodyPr>
          <a:lstStyle/>
          <a:p>
            <a:r>
              <a:rPr lang="it-IT" dirty="0">
                <a:effectLst>
                  <a:outerShdw blurRad="38100" dist="38100" dir="2700000" algn="tl">
                    <a:srgbClr val="000000">
                      <a:alpha val="43137"/>
                    </a:srgbClr>
                  </a:outerShdw>
                </a:effectLst>
                <a:latin typeface="AR JULIAN" panose="02000000000000000000" pitchFamily="2" charset="0"/>
              </a:rPr>
              <a:t>4° FASE</a:t>
            </a:r>
          </a:p>
        </p:txBody>
      </p:sp>
      <p:sp>
        <p:nvSpPr>
          <p:cNvPr id="5" name="Segnaposto contenuto 2">
            <a:extLst>
              <a:ext uri="{FF2B5EF4-FFF2-40B4-BE49-F238E27FC236}">
                <a16:creationId xmlns:a16="http://schemas.microsoft.com/office/drawing/2014/main" id="{4D5B18F6-E623-42AA-8C64-7CBD92C94BBB}"/>
              </a:ext>
            </a:extLst>
          </p:cNvPr>
          <p:cNvSpPr>
            <a:spLocks noGrp="1"/>
          </p:cNvSpPr>
          <p:nvPr>
            <p:ph idx="1"/>
          </p:nvPr>
        </p:nvSpPr>
        <p:spPr>
          <a:xfrm>
            <a:off x="963694" y="597716"/>
            <a:ext cx="6812560" cy="5662568"/>
          </a:xfrm>
          <a:solidFill>
            <a:schemeClr val="accent2">
              <a:alpha val="50000"/>
            </a:schemeClr>
          </a:solidFill>
          <a:ln>
            <a:noFill/>
          </a:ln>
          <a:effectLst>
            <a:innerShdw blurRad="63500" dist="50800" dir="18900000">
              <a:prstClr val="black">
                <a:alpha val="50000"/>
              </a:prstClr>
            </a:innerShdw>
          </a:effectLst>
        </p:spPr>
        <p:style>
          <a:lnRef idx="0">
            <a:scrgbClr r="0" g="0" b="0"/>
          </a:lnRef>
          <a:fillRef idx="0">
            <a:scrgbClr r="0" g="0" b="0"/>
          </a:fillRef>
          <a:effectRef idx="0">
            <a:scrgbClr r="0" g="0" b="0"/>
          </a:effectRef>
          <a:fontRef idx="minor">
            <a:schemeClr val="lt1"/>
          </a:fontRef>
        </p:style>
        <p:txBody>
          <a:bodyPr>
            <a:normAutofit/>
          </a:bodyPr>
          <a:lstStyle/>
          <a:p>
            <a:pPr marL="0" indent="0">
              <a:buNone/>
            </a:pPr>
            <a:endParaRPr lang="it-IT" sz="1100" dirty="0"/>
          </a:p>
          <a:p>
            <a:pPr marL="0" indent="0" algn="ctr">
              <a:buNone/>
            </a:pPr>
            <a:r>
              <a:rPr lang="it-IT" dirty="0">
                <a:latin typeface="AR ESSENCE" panose="02000000000000000000" pitchFamily="2" charset="0"/>
              </a:rPr>
              <a:t>UNA RICETTA PER OGNI GIORNO</a:t>
            </a:r>
          </a:p>
          <a:p>
            <a:pPr marL="0" indent="0">
              <a:buNone/>
            </a:pPr>
            <a:endParaRPr lang="it-IT" dirty="0">
              <a:latin typeface="AR ESSENCE" panose="02000000000000000000" pitchFamily="2" charset="0"/>
            </a:endParaRPr>
          </a:p>
          <a:p>
            <a:pPr marL="0" indent="0" algn="just">
              <a:buNone/>
            </a:pPr>
            <a:r>
              <a:rPr lang="it-IT" dirty="0"/>
              <a:t>In questa ultima fase del cammino i ragazzi sperimentano </a:t>
            </a:r>
            <a:r>
              <a:rPr lang="it-IT" b="1" dirty="0">
                <a:solidFill>
                  <a:schemeClr val="tx1"/>
                </a:solidFill>
              </a:rPr>
              <a:t>la responsabilità </a:t>
            </a:r>
            <a:r>
              <a:rPr lang="it-IT" dirty="0"/>
              <a:t>che nasce dalla consapevolezza che il pane quotidiano è un diritto per tutti. </a:t>
            </a:r>
          </a:p>
          <a:p>
            <a:pPr marL="0" indent="0" algn="just">
              <a:buNone/>
            </a:pPr>
            <a:r>
              <a:rPr lang="it-IT" dirty="0"/>
              <a:t>Si passa dalla tavola alla responsabilità, all’impegno creativo. Questo processo non si ferma alla tavola stessa, ma </a:t>
            </a:r>
            <a:r>
              <a:rPr lang="it-IT" b="1" dirty="0">
                <a:solidFill>
                  <a:schemeClr val="tx1"/>
                </a:solidFill>
              </a:rPr>
              <a:t>va oltre</a:t>
            </a:r>
            <a:r>
              <a:rPr lang="it-IT" dirty="0"/>
              <a:t> coinvolgendo la vita intera dei ragazzi e di coloro che li accompagnano, nella famiglia e nella comunità.</a:t>
            </a:r>
          </a:p>
          <a:p>
            <a:pPr marL="0" indent="0">
              <a:buNone/>
            </a:pPr>
            <a:endParaRPr lang="it-IT" dirty="0"/>
          </a:p>
        </p:txBody>
      </p:sp>
      <p:pic>
        <p:nvPicPr>
          <p:cNvPr id="6" name="Immagine 5" descr="Immagine che contiene abbigliamento&#10;&#10;Descrizione generata con affidabilità elevata">
            <a:extLst>
              <a:ext uri="{FF2B5EF4-FFF2-40B4-BE49-F238E27FC236}">
                <a16:creationId xmlns:a16="http://schemas.microsoft.com/office/drawing/2014/main" id="{90D4DA55-FEF8-4FA0-B50E-F8736867FB86}"/>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12207" b="89127" l="56744" r="96400">
                        <a14:foregroundMark x1="60451" y1="20291" x2="65771" y2="14107"/>
                        <a14:foregroundMark x1="65771" y1="14107" x2="76142" y2="15643"/>
                        <a14:foregroundMark x1="76142" y1="15643" x2="81032" y2="20129"/>
                        <a14:foregroundMark x1="64965" y1="12530" x2="73294" y2="12247"/>
                        <a14:foregroundMark x1="85223" y1="85974" x2="82859" y2="84640"/>
                        <a14:foregroundMark x1="83020" y1="88157" x2="85922" y2="89127"/>
                        <a14:foregroundMark x1="96400" y1="70210" x2="96077" y2="69644"/>
                      </a14:backgroundRemoval>
                    </a14:imgEffect>
                  </a14:imgLayer>
                </a14:imgProps>
              </a:ext>
              <a:ext uri="{28A0092B-C50C-407E-A947-70E740481C1C}">
                <a14:useLocalDpi xmlns:a14="http://schemas.microsoft.com/office/drawing/2010/main" val="0"/>
              </a:ext>
            </a:extLst>
          </a:blip>
          <a:srcRect l="52110" t="8571" b="7347"/>
          <a:stretch/>
        </p:blipFill>
        <p:spPr>
          <a:xfrm>
            <a:off x="8567567" y="1589987"/>
            <a:ext cx="2174924" cy="5075854"/>
          </a:xfrm>
          <a:prstGeom prst="rect">
            <a:avLst/>
          </a:prstGeom>
        </p:spPr>
      </p:pic>
    </p:spTree>
    <p:extLst>
      <p:ext uri="{BB962C8B-B14F-4D97-AF65-F5344CB8AC3E}">
        <p14:creationId xmlns:p14="http://schemas.microsoft.com/office/powerpoint/2010/main" val="447184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A1D32392-D593-4E43-AEB9-3BA6F0DB5EC4}"/>
              </a:ext>
            </a:extLst>
          </p:cNvPr>
          <p:cNvSpPr>
            <a:spLocks noGrp="1"/>
          </p:cNvSpPr>
          <p:nvPr>
            <p:ph type="title"/>
          </p:nvPr>
        </p:nvSpPr>
        <p:spPr>
          <a:xfrm>
            <a:off x="9655029" y="284759"/>
            <a:ext cx="2148281" cy="792556"/>
          </a:xfrm>
          <a:solidFill>
            <a:schemeClr val="accent2">
              <a:alpha val="50000"/>
            </a:schemeClr>
          </a:solidFill>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0">
            <a:scrgbClr r="0" g="0" b="0"/>
          </a:lnRef>
          <a:fillRef idx="0">
            <a:scrgbClr r="0" g="0" b="0"/>
          </a:fillRef>
          <a:effectRef idx="0">
            <a:scrgbClr r="0" g="0" b="0"/>
          </a:effectRef>
          <a:fontRef idx="minor">
            <a:schemeClr val="lt1"/>
          </a:fontRef>
        </p:style>
        <p:txBody>
          <a:bodyPr>
            <a:normAutofit fontScale="90000"/>
          </a:bodyPr>
          <a:lstStyle/>
          <a:p>
            <a:r>
              <a:rPr lang="it-IT" dirty="0">
                <a:effectLst>
                  <a:outerShdw blurRad="38100" dist="38100" dir="2700000" algn="tl">
                    <a:srgbClr val="000000">
                      <a:alpha val="43137"/>
                    </a:srgbClr>
                  </a:outerShdw>
                </a:effectLst>
                <a:latin typeface="AR JULIAN" panose="02000000000000000000" pitchFamily="2" charset="0"/>
              </a:rPr>
              <a:t>4° FASE</a:t>
            </a:r>
          </a:p>
        </p:txBody>
      </p:sp>
      <p:graphicFrame>
        <p:nvGraphicFramePr>
          <p:cNvPr id="5" name="Diagramma 4">
            <a:extLst>
              <a:ext uri="{FF2B5EF4-FFF2-40B4-BE49-F238E27FC236}">
                <a16:creationId xmlns:a16="http://schemas.microsoft.com/office/drawing/2014/main" id="{7507F97F-7855-4461-910F-BE8B285425B5}"/>
              </a:ext>
            </a:extLst>
          </p:cNvPr>
          <p:cNvGraphicFramePr/>
          <p:nvPr>
            <p:extLst>
              <p:ext uri="{D42A27DB-BD31-4B8C-83A1-F6EECF244321}">
                <p14:modId xmlns:p14="http://schemas.microsoft.com/office/powerpoint/2010/main" val="3461129293"/>
              </p:ext>
            </p:extLst>
          </p:nvPr>
        </p:nvGraphicFramePr>
        <p:xfrm>
          <a:off x="815546" y="1077315"/>
          <a:ext cx="9465276" cy="52122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9814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42E033E-C899-4340-8BBB-B97F203921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4548" y="2220699"/>
            <a:ext cx="1797348" cy="2416602"/>
          </a:xfrm>
          <a:prstGeom prst="rect">
            <a:avLst/>
          </a:prstGeom>
        </p:spPr>
      </p:pic>
      <p:pic>
        <p:nvPicPr>
          <p:cNvPr id="9" name="Immagine 8" descr="Immagine che contiene fotografia&#10;&#10;Descrizione generata con affidabilità molto elevata">
            <a:extLst>
              <a:ext uri="{FF2B5EF4-FFF2-40B4-BE49-F238E27FC236}">
                <a16:creationId xmlns:a16="http://schemas.microsoft.com/office/drawing/2014/main" id="{61206EA6-B199-46EA-8138-3470F134BB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8706" y="2220699"/>
            <a:ext cx="1778315" cy="2416602"/>
          </a:xfrm>
          <a:prstGeom prst="rect">
            <a:avLst/>
          </a:prstGeom>
        </p:spPr>
      </p:pic>
      <p:pic>
        <p:nvPicPr>
          <p:cNvPr id="11" name="Immagine 10" descr="Immagine che contiene fotografia&#10;&#10;Descrizione generata con affidabilità elevata">
            <a:extLst>
              <a:ext uri="{FF2B5EF4-FFF2-40B4-BE49-F238E27FC236}">
                <a16:creationId xmlns:a16="http://schemas.microsoft.com/office/drawing/2014/main" id="{0B84B7E9-CDA8-493C-BE1D-AE8E56CC2F3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79248" y="2082158"/>
            <a:ext cx="1797348" cy="1801864"/>
          </a:xfrm>
          <a:prstGeom prst="rect">
            <a:avLst/>
          </a:prstGeom>
        </p:spPr>
      </p:pic>
      <p:pic>
        <p:nvPicPr>
          <p:cNvPr id="13" name="Immagine 12" descr="Immagine che contiene fotografia, testo&#10;&#10;Descrizione generata con affidabilità molto elevata">
            <a:extLst>
              <a:ext uri="{FF2B5EF4-FFF2-40B4-BE49-F238E27FC236}">
                <a16:creationId xmlns:a16="http://schemas.microsoft.com/office/drawing/2014/main" id="{8B4251A9-A5C3-43E1-8FE7-86AB4986481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31296" y="2535692"/>
            <a:ext cx="1801839" cy="1819971"/>
          </a:xfrm>
          <a:prstGeom prst="rect">
            <a:avLst/>
          </a:prstGeom>
        </p:spPr>
      </p:pic>
      <p:pic>
        <p:nvPicPr>
          <p:cNvPr id="15" name="Immagine 14" descr="Immagine che contiene fotografia&#10;&#10;Descrizione generata con affidabilità elevata">
            <a:extLst>
              <a:ext uri="{FF2B5EF4-FFF2-40B4-BE49-F238E27FC236}">
                <a16:creationId xmlns:a16="http://schemas.microsoft.com/office/drawing/2014/main" id="{9BA53DA0-74E3-4A61-941B-51E5B5B84D3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60152" y="2983090"/>
            <a:ext cx="1863144" cy="1870166"/>
          </a:xfrm>
          <a:prstGeom prst="rect">
            <a:avLst/>
          </a:prstGeom>
        </p:spPr>
      </p:pic>
      <p:pic>
        <p:nvPicPr>
          <p:cNvPr id="8" name="Immagine 20">
            <a:extLst>
              <a:ext uri="{FF2B5EF4-FFF2-40B4-BE49-F238E27FC236}">
                <a16:creationId xmlns:a16="http://schemas.microsoft.com/office/drawing/2014/main" id="{FF745ACC-F72E-4331-9A68-931FE33D4C20}"/>
              </a:ext>
            </a:extLst>
          </p:cNvPr>
          <p:cNvPicPr>
            <a:picLocks noChangeAspect="1"/>
          </p:cNvPicPr>
          <p:nvPr/>
        </p:nvPicPr>
        <p:blipFill>
          <a:blip r:embed="rId7">
            <a:extLst>
              <a:ext uri="{28A0092B-C50C-407E-A947-70E740481C1C}">
                <a14:useLocalDpi xmlns:a14="http://schemas.microsoft.com/office/drawing/2010/main" val="0"/>
              </a:ext>
            </a:extLst>
          </a:blip>
          <a:srcRect l="-2" r="1344"/>
          <a:stretch>
            <a:fillRect/>
          </a:stretch>
        </p:blipFill>
        <p:spPr bwMode="auto">
          <a:xfrm>
            <a:off x="10012752" y="2220699"/>
            <a:ext cx="1696655" cy="2416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olo 1">
            <a:extLst>
              <a:ext uri="{FF2B5EF4-FFF2-40B4-BE49-F238E27FC236}">
                <a16:creationId xmlns:a16="http://schemas.microsoft.com/office/drawing/2014/main" id="{FFA6E249-F1B5-4E8A-952F-A84571159C40}"/>
              </a:ext>
            </a:extLst>
          </p:cNvPr>
          <p:cNvSpPr>
            <a:spLocks noGrp="1"/>
          </p:cNvSpPr>
          <p:nvPr>
            <p:ph type="title"/>
          </p:nvPr>
        </p:nvSpPr>
        <p:spPr>
          <a:xfrm>
            <a:off x="1994414" y="284954"/>
            <a:ext cx="8497551" cy="1325563"/>
          </a:xfr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0000"/>
          </a:bodyPr>
          <a:lstStyle/>
          <a:p>
            <a:pPr algn="ctr"/>
            <a:r>
              <a:rPr lang="it-IT" sz="5400" dirty="0">
                <a:solidFill>
                  <a:srgbClr val="FFFF00"/>
                </a:solidFill>
                <a:effectLst>
                  <a:outerShdw blurRad="38100" dist="38100" dir="2700000" algn="tl">
                    <a:srgbClr val="000000">
                      <a:alpha val="43137"/>
                    </a:srgbClr>
                  </a:outerShdw>
                </a:effectLst>
                <a:latin typeface="AR ESSENCE" panose="02000000000000000000" pitchFamily="2" charset="0"/>
              </a:rPr>
              <a:t>GLI STRUMENTI DELLA PROPOSTA</a:t>
            </a:r>
          </a:p>
        </p:txBody>
      </p:sp>
      <p:pic>
        <p:nvPicPr>
          <p:cNvPr id="7" name="Immagine 6" descr="Immagine che contiene testo, fotografia&#10;&#10;Descrizione generata con affidabilità elevata">
            <a:extLst>
              <a:ext uri="{FF2B5EF4-FFF2-40B4-BE49-F238E27FC236}">
                <a16:creationId xmlns:a16="http://schemas.microsoft.com/office/drawing/2014/main" id="{FDEE0EB2-61A0-4CCA-B8F3-53A32F82F77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85104" y="3445677"/>
            <a:ext cx="1741961" cy="1772715"/>
          </a:xfrm>
          <a:prstGeom prst="rect">
            <a:avLst/>
          </a:prstGeom>
        </p:spPr>
      </p:pic>
      <p:sp>
        <p:nvSpPr>
          <p:cNvPr id="2" name="Rettangolo con angoli in alto, uno arrotondato e uno ritagliato 1">
            <a:extLst>
              <a:ext uri="{FF2B5EF4-FFF2-40B4-BE49-F238E27FC236}">
                <a16:creationId xmlns:a16="http://schemas.microsoft.com/office/drawing/2014/main" id="{D9B1B9DF-4676-40C8-993F-6923FB4FFB1B}"/>
              </a:ext>
            </a:extLst>
          </p:cNvPr>
          <p:cNvSpPr/>
          <p:nvPr/>
        </p:nvSpPr>
        <p:spPr>
          <a:xfrm>
            <a:off x="1729946" y="4718753"/>
            <a:ext cx="2014151" cy="663353"/>
          </a:xfrm>
          <a:prstGeom prst="snip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it-IT" b="1" dirty="0"/>
              <a:t>GUIDE D’ARCO</a:t>
            </a:r>
          </a:p>
        </p:txBody>
      </p:sp>
      <p:sp>
        <p:nvSpPr>
          <p:cNvPr id="12" name="Rettangolo con angoli in alto, uno arrotondato e uno ritagliato 11">
            <a:extLst>
              <a:ext uri="{FF2B5EF4-FFF2-40B4-BE49-F238E27FC236}">
                <a16:creationId xmlns:a16="http://schemas.microsoft.com/office/drawing/2014/main" id="{D55B8220-2B57-4492-AB2D-8EB6F8F5525E}"/>
              </a:ext>
            </a:extLst>
          </p:cNvPr>
          <p:cNvSpPr/>
          <p:nvPr/>
        </p:nvSpPr>
        <p:spPr>
          <a:xfrm>
            <a:off x="1718627" y="5909691"/>
            <a:ext cx="2014151" cy="663353"/>
          </a:xfrm>
          <a:prstGeom prst="snip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it-IT" b="1" dirty="0"/>
              <a:t>SHEMA’</a:t>
            </a:r>
          </a:p>
        </p:txBody>
      </p:sp>
      <p:sp>
        <p:nvSpPr>
          <p:cNvPr id="14" name="Rettangolo con angoli in alto, uno arrotondato e uno ritagliato 13">
            <a:extLst>
              <a:ext uri="{FF2B5EF4-FFF2-40B4-BE49-F238E27FC236}">
                <a16:creationId xmlns:a16="http://schemas.microsoft.com/office/drawing/2014/main" id="{935C6D49-0D42-4FE9-B331-5513CADF859E}"/>
              </a:ext>
            </a:extLst>
          </p:cNvPr>
          <p:cNvSpPr/>
          <p:nvPr/>
        </p:nvSpPr>
        <p:spPr>
          <a:xfrm>
            <a:off x="4400545" y="5909692"/>
            <a:ext cx="2014151" cy="663353"/>
          </a:xfrm>
          <a:prstGeom prst="snip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it-IT" b="1" dirty="0"/>
              <a:t>SUSSIDI PERSONALI</a:t>
            </a:r>
          </a:p>
        </p:txBody>
      </p:sp>
      <p:sp>
        <p:nvSpPr>
          <p:cNvPr id="16" name="Rettangolo con angoli in alto, uno arrotondato e uno ritagliato 15">
            <a:extLst>
              <a:ext uri="{FF2B5EF4-FFF2-40B4-BE49-F238E27FC236}">
                <a16:creationId xmlns:a16="http://schemas.microsoft.com/office/drawing/2014/main" id="{E34EA78D-49CE-4939-9D27-282398C589C5}"/>
              </a:ext>
            </a:extLst>
          </p:cNvPr>
          <p:cNvSpPr/>
          <p:nvPr/>
        </p:nvSpPr>
        <p:spPr>
          <a:xfrm>
            <a:off x="7223545" y="5909692"/>
            <a:ext cx="2014151" cy="663353"/>
          </a:xfrm>
          <a:prstGeom prst="snip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it-IT" b="1" dirty="0"/>
              <a:t>CAMPO SCUOLA</a:t>
            </a:r>
          </a:p>
        </p:txBody>
      </p:sp>
      <p:sp>
        <p:nvSpPr>
          <p:cNvPr id="17" name="Rettangolo con angoli in alto, uno arrotondato e uno ritagliato 16">
            <a:extLst>
              <a:ext uri="{FF2B5EF4-FFF2-40B4-BE49-F238E27FC236}">
                <a16:creationId xmlns:a16="http://schemas.microsoft.com/office/drawing/2014/main" id="{23775961-2BFA-4F6F-B793-98FCBA491389}"/>
              </a:ext>
            </a:extLst>
          </p:cNvPr>
          <p:cNvSpPr/>
          <p:nvPr/>
        </p:nvSpPr>
        <p:spPr>
          <a:xfrm>
            <a:off x="9854073" y="5909693"/>
            <a:ext cx="2014151" cy="663353"/>
          </a:xfrm>
          <a:prstGeom prst="snip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it-IT" b="1" dirty="0"/>
              <a:t>STAMPA ASSOCIATIVA</a:t>
            </a:r>
          </a:p>
        </p:txBody>
      </p:sp>
      <p:sp>
        <p:nvSpPr>
          <p:cNvPr id="18" name="Rettangolo con angoli in alto, uno arrotondato e uno ritagliato 17">
            <a:extLst>
              <a:ext uri="{FF2B5EF4-FFF2-40B4-BE49-F238E27FC236}">
                <a16:creationId xmlns:a16="http://schemas.microsoft.com/office/drawing/2014/main" id="{3443CEF6-CC89-42DF-AF00-D2AD972BF9DD}"/>
              </a:ext>
            </a:extLst>
          </p:cNvPr>
          <p:cNvSpPr/>
          <p:nvPr/>
        </p:nvSpPr>
        <p:spPr>
          <a:xfrm>
            <a:off x="4400546" y="4718753"/>
            <a:ext cx="2014151" cy="663353"/>
          </a:xfrm>
          <a:prstGeom prst="snip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it-IT" b="1" dirty="0"/>
              <a:t>WIP</a:t>
            </a:r>
          </a:p>
        </p:txBody>
      </p:sp>
      <p:sp>
        <p:nvSpPr>
          <p:cNvPr id="19" name="Rettangolo con angoli in alto, uno arrotondato e uno ritagliato 18">
            <a:extLst>
              <a:ext uri="{FF2B5EF4-FFF2-40B4-BE49-F238E27FC236}">
                <a16:creationId xmlns:a16="http://schemas.microsoft.com/office/drawing/2014/main" id="{DF442318-CB91-4894-A9E2-A55F862A934F}"/>
              </a:ext>
            </a:extLst>
          </p:cNvPr>
          <p:cNvSpPr/>
          <p:nvPr/>
        </p:nvSpPr>
        <p:spPr>
          <a:xfrm>
            <a:off x="7223546" y="4718753"/>
            <a:ext cx="2014151" cy="663353"/>
          </a:xfrm>
          <a:prstGeom prst="snip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it-IT" b="1" dirty="0"/>
              <a:t>IN FAMIGLIA</a:t>
            </a:r>
          </a:p>
        </p:txBody>
      </p:sp>
      <p:sp>
        <p:nvSpPr>
          <p:cNvPr id="20" name="Rettangolo con angoli in alto, uno arrotondato e uno ritagliato 19">
            <a:extLst>
              <a:ext uri="{FF2B5EF4-FFF2-40B4-BE49-F238E27FC236}">
                <a16:creationId xmlns:a16="http://schemas.microsoft.com/office/drawing/2014/main" id="{C86528F8-ACC0-4E54-99AF-CACB7CA454B0}"/>
              </a:ext>
            </a:extLst>
          </p:cNvPr>
          <p:cNvSpPr/>
          <p:nvPr/>
        </p:nvSpPr>
        <p:spPr>
          <a:xfrm>
            <a:off x="9852454" y="4718754"/>
            <a:ext cx="2014151" cy="663353"/>
          </a:xfrm>
          <a:prstGeom prst="snip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it-IT" b="1" dirty="0"/>
              <a:t>REGOLA DI VITA</a:t>
            </a:r>
          </a:p>
        </p:txBody>
      </p:sp>
      <p:sp>
        <p:nvSpPr>
          <p:cNvPr id="3" name="Fumetto: ovale 2">
            <a:extLst>
              <a:ext uri="{FF2B5EF4-FFF2-40B4-BE49-F238E27FC236}">
                <a16:creationId xmlns:a16="http://schemas.microsoft.com/office/drawing/2014/main" id="{250CFC0B-5791-49A9-8C5C-792333482614}"/>
              </a:ext>
            </a:extLst>
          </p:cNvPr>
          <p:cNvSpPr/>
          <p:nvPr/>
        </p:nvSpPr>
        <p:spPr>
          <a:xfrm>
            <a:off x="3101546" y="5316905"/>
            <a:ext cx="1257308" cy="494271"/>
          </a:xfrm>
          <a:prstGeom prst="wedgeEllipseCallout">
            <a:avLst>
              <a:gd name="adj1" fmla="val -37258"/>
              <a:gd name="adj2" fmla="val -675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it-IT" b="1" dirty="0">
                <a:solidFill>
                  <a:schemeClr val="bg1"/>
                </a:solidFill>
              </a:rPr>
              <a:t>STORIA</a:t>
            </a:r>
          </a:p>
        </p:txBody>
      </p:sp>
    </p:spTree>
    <p:extLst>
      <p:ext uri="{BB962C8B-B14F-4D97-AF65-F5344CB8AC3E}">
        <p14:creationId xmlns:p14="http://schemas.microsoft.com/office/powerpoint/2010/main" val="2709858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fotografia&#10;&#10;Descrizione generata con affidabilità elevata">
            <a:extLst>
              <a:ext uri="{FF2B5EF4-FFF2-40B4-BE49-F238E27FC236}">
                <a16:creationId xmlns:a16="http://schemas.microsoft.com/office/drawing/2014/main" id="{BA9B176C-86FF-49D5-9FFC-50A7E05CFA43}"/>
              </a:ext>
            </a:extLst>
          </p:cNvPr>
          <p:cNvPicPr>
            <a:picLocks noChangeAspect="1"/>
          </p:cNvPicPr>
          <p:nvPr/>
        </p:nvPicPr>
        <p:blipFill rotWithShape="1">
          <a:blip r:embed="rId2">
            <a:extLst>
              <a:ext uri="{28A0092B-C50C-407E-A947-70E740481C1C}">
                <a14:useLocalDpi xmlns:a14="http://schemas.microsoft.com/office/drawing/2010/main" val="0"/>
              </a:ext>
            </a:extLst>
          </a:blip>
          <a:srcRect t="15653" r="9091" b="1"/>
          <a:stretch/>
        </p:blipFill>
        <p:spPr>
          <a:xfrm>
            <a:off x="4818888" y="18124"/>
            <a:ext cx="7373112" cy="6857999"/>
          </a:xfrm>
          <a:prstGeom prst="rect">
            <a:avLst/>
          </a:prstGeom>
        </p:spPr>
      </p:pic>
      <p:sp>
        <p:nvSpPr>
          <p:cNvPr id="9" name="Freeform 8">
            <a:extLst>
              <a:ext uri="{FF2B5EF4-FFF2-40B4-BE49-F238E27FC236}">
                <a16:creationId xmlns:a16="http://schemas.microsoft.com/office/drawing/2014/main" id="{9225B0D8-E56E-4ACC-A464-81F4062765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1">
            <a:extLst>
              <a:ext uri="{FF2B5EF4-FFF2-40B4-BE49-F238E27FC236}">
                <a16:creationId xmlns:a16="http://schemas.microsoft.com/office/drawing/2014/main" id="{8F5D1B28-3976-4367-807C-CAD629CDD8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44071C4-0CD6-43CA-A73D-7FC56B22D1FF}"/>
              </a:ext>
            </a:extLst>
          </p:cNvPr>
          <p:cNvSpPr>
            <a:spLocks noGrp="1"/>
          </p:cNvSpPr>
          <p:nvPr>
            <p:ph type="title"/>
          </p:nvPr>
        </p:nvSpPr>
        <p:spPr>
          <a:xfrm>
            <a:off x="109057" y="231568"/>
            <a:ext cx="6425967" cy="6394385"/>
          </a:xfrm>
        </p:spPr>
        <p:txBody>
          <a:bodyPr vert="horz" lIns="91440" tIns="45720" rIns="91440" bIns="45720" rtlCol="0" anchor="t">
            <a:normAutofit/>
          </a:bodyPr>
          <a:lstStyle/>
          <a:p>
            <a:r>
              <a:rPr lang="it-IT" sz="3100" dirty="0">
                <a:latin typeface="AR ESSENCE" panose="02000000000000000000" pitchFamily="2" charset="0"/>
              </a:rPr>
              <a:t>LE NOVITÀ DELLE GUIDE D’ARCO</a:t>
            </a:r>
            <a:r>
              <a:rPr lang="it-IT" dirty="0">
                <a:latin typeface="+mn-lt"/>
              </a:rPr>
              <a:t/>
            </a:r>
            <a:br>
              <a:rPr lang="it-IT" dirty="0">
                <a:latin typeface="+mn-lt"/>
              </a:rPr>
            </a:br>
            <a:r>
              <a:rPr lang="it-IT" sz="2800" dirty="0">
                <a:effectLst>
                  <a:outerShdw blurRad="38100" dist="38100" dir="2700000" algn="tl">
                    <a:srgbClr val="000000">
                      <a:alpha val="43137"/>
                    </a:srgbClr>
                  </a:outerShdw>
                </a:effectLst>
                <a:latin typeface="AR ESSENCE" panose="02000000000000000000" pitchFamily="2" charset="0"/>
              </a:rPr>
              <a:t>Coinvolgono la 12/14</a:t>
            </a:r>
            <a:r>
              <a:rPr lang="it-IT" sz="3600" dirty="0">
                <a:effectLst>
                  <a:outerShdw blurRad="38100" dist="38100" dir="2700000" algn="tl">
                    <a:srgbClr val="000000">
                      <a:alpha val="43137"/>
                    </a:srgbClr>
                  </a:outerShdw>
                </a:effectLst>
                <a:latin typeface="+mn-lt"/>
              </a:rPr>
              <a:t>:</a:t>
            </a:r>
            <a:r>
              <a:rPr lang="it-IT" dirty="0">
                <a:latin typeface="+mn-lt"/>
              </a:rPr>
              <a:t/>
            </a:r>
            <a:br>
              <a:rPr lang="it-IT" dirty="0">
                <a:latin typeface="+mn-lt"/>
              </a:rPr>
            </a:br>
            <a:r>
              <a:rPr lang="it-IT" sz="4000" dirty="0">
                <a:latin typeface="+mn-lt"/>
              </a:rPr>
              <a:t> </a:t>
            </a:r>
            <a:r>
              <a:rPr lang="it-IT" sz="1200" dirty="0">
                <a:latin typeface="+mn-lt"/>
              </a:rPr>
              <a:t/>
            </a:r>
            <a:br>
              <a:rPr lang="it-IT" sz="1200" dirty="0">
                <a:latin typeface="+mn-lt"/>
              </a:rPr>
            </a:br>
            <a:r>
              <a:rPr lang="it-IT" sz="2400" dirty="0">
                <a:latin typeface="+mn-lt"/>
              </a:rPr>
              <a:t>- </a:t>
            </a:r>
            <a:r>
              <a:rPr lang="it-IT" sz="2400" dirty="0">
                <a:solidFill>
                  <a:srgbClr val="FFFF00"/>
                </a:solidFill>
                <a:latin typeface="+mn-lt"/>
              </a:rPr>
              <a:t>L’apertura di ogni fase</a:t>
            </a:r>
            <a:r>
              <a:rPr lang="it-IT" sz="2400" dirty="0">
                <a:latin typeface="+mn-lt"/>
              </a:rPr>
              <a:t> è caratterizzata da un </a:t>
            </a:r>
            <a:r>
              <a:rPr lang="it-IT" sz="2400" dirty="0">
                <a:solidFill>
                  <a:srgbClr val="FFFF00"/>
                </a:solidFill>
                <a:latin typeface="+mn-lt"/>
              </a:rPr>
              <a:t>planning</a:t>
            </a:r>
            <a:r>
              <a:rPr lang="it-IT" sz="2400" dirty="0">
                <a:latin typeface="+mn-lt"/>
              </a:rPr>
              <a:t> che fornisce un quadro generale del cammino proposto nell’arco di tempo indicato;</a:t>
            </a:r>
            <a:br>
              <a:rPr lang="it-IT" sz="2400" dirty="0">
                <a:latin typeface="+mn-lt"/>
              </a:rPr>
            </a:br>
            <a:r>
              <a:rPr lang="it-IT" sz="2400" dirty="0">
                <a:latin typeface="+mn-lt"/>
              </a:rPr>
              <a:t>- </a:t>
            </a:r>
            <a:r>
              <a:rPr lang="it-IT" sz="2400" dirty="0">
                <a:solidFill>
                  <a:srgbClr val="FFFF00"/>
                </a:solidFill>
                <a:latin typeface="+mn-lt"/>
              </a:rPr>
              <a:t>in apertura di ciascun modulo </a:t>
            </a:r>
            <a:r>
              <a:rPr lang="it-IT" sz="2400" dirty="0">
                <a:latin typeface="+mn-lt"/>
              </a:rPr>
              <a:t>è indicata </a:t>
            </a:r>
            <a:r>
              <a:rPr lang="it-IT" sz="2400" dirty="0" smtClean="0">
                <a:latin typeface="+mn-lt"/>
              </a:rPr>
              <a:t/>
            </a:r>
            <a:br>
              <a:rPr lang="it-IT" sz="2400" dirty="0" smtClean="0">
                <a:latin typeface="+mn-lt"/>
              </a:rPr>
            </a:br>
            <a:r>
              <a:rPr lang="it-IT" sz="2400" dirty="0" smtClean="0">
                <a:solidFill>
                  <a:srgbClr val="FFFF00"/>
                </a:solidFill>
                <a:latin typeface="+mn-lt"/>
              </a:rPr>
              <a:t>l’idea </a:t>
            </a:r>
            <a:r>
              <a:rPr lang="it-IT" sz="2400" dirty="0">
                <a:solidFill>
                  <a:srgbClr val="FFFF00"/>
                </a:solidFill>
                <a:latin typeface="+mn-lt"/>
              </a:rPr>
              <a:t>di fondo sintetica</a:t>
            </a:r>
            <a:r>
              <a:rPr lang="it-IT" sz="2400" dirty="0">
                <a:latin typeface="+mn-lt"/>
              </a:rPr>
              <a:t>, seguono le proposte di attività che hanno la seguente scansione: </a:t>
            </a:r>
            <a:r>
              <a:rPr lang="it-IT" sz="2400" dirty="0" smtClean="0">
                <a:latin typeface="+mn-lt"/>
              </a:rPr>
              <a:t/>
            </a:r>
            <a:br>
              <a:rPr lang="it-IT" sz="2400" dirty="0" smtClean="0">
                <a:latin typeface="+mn-lt"/>
              </a:rPr>
            </a:br>
            <a:r>
              <a:rPr lang="it-IT" sz="2400" dirty="0" smtClean="0">
                <a:latin typeface="+mn-lt"/>
              </a:rPr>
              <a:t>«stop», «go» e «suggerimenti </a:t>
            </a:r>
            <a:r>
              <a:rPr lang="it-IT" sz="2400" dirty="0">
                <a:latin typeface="+mn-lt"/>
              </a:rPr>
              <a:t>per </a:t>
            </a:r>
            <a:r>
              <a:rPr lang="it-IT" sz="2400" dirty="0" smtClean="0">
                <a:latin typeface="+mn-lt"/>
              </a:rPr>
              <a:t>l’educatore»;</a:t>
            </a:r>
            <a:r>
              <a:rPr lang="it-IT" sz="2400" dirty="0">
                <a:latin typeface="+mn-lt"/>
              </a:rPr>
              <a:t/>
            </a:r>
            <a:br>
              <a:rPr lang="it-IT" sz="2400" dirty="0">
                <a:latin typeface="+mn-lt"/>
              </a:rPr>
            </a:br>
            <a:r>
              <a:rPr lang="it-IT" sz="2400" dirty="0">
                <a:latin typeface="+mn-lt"/>
              </a:rPr>
              <a:t>- </a:t>
            </a:r>
            <a:r>
              <a:rPr lang="it-IT" sz="2400" dirty="0">
                <a:solidFill>
                  <a:srgbClr val="FFFF00"/>
                </a:solidFill>
                <a:latin typeface="+mn-lt"/>
              </a:rPr>
              <a:t>nelle diverse fasi</a:t>
            </a:r>
            <a:r>
              <a:rPr lang="it-IT" sz="2400" dirty="0">
                <a:latin typeface="+mn-lt"/>
              </a:rPr>
              <a:t>, sono state inserite proposte per valorizzare il </a:t>
            </a:r>
            <a:r>
              <a:rPr lang="it-IT" sz="2400" dirty="0">
                <a:solidFill>
                  <a:srgbClr val="FFFF00"/>
                </a:solidFill>
                <a:latin typeface="+mn-lt"/>
              </a:rPr>
              <a:t>contributo dei ragazzi </a:t>
            </a:r>
            <a:r>
              <a:rPr lang="it-IT" sz="2400" dirty="0">
                <a:latin typeface="+mn-lt"/>
              </a:rPr>
              <a:t>al documento dell’assemblea nazionale;</a:t>
            </a:r>
            <a:br>
              <a:rPr lang="it-IT" sz="2400" dirty="0">
                <a:latin typeface="+mn-lt"/>
              </a:rPr>
            </a:br>
            <a:r>
              <a:rPr lang="it-IT" sz="2400" dirty="0">
                <a:latin typeface="+mn-lt"/>
              </a:rPr>
              <a:t>- </a:t>
            </a:r>
            <a:r>
              <a:rPr lang="it-IT" sz="2400" dirty="0">
                <a:solidFill>
                  <a:srgbClr val="FFFF00"/>
                </a:solidFill>
                <a:latin typeface="+mn-lt"/>
              </a:rPr>
              <a:t>nelle diverse fasi </a:t>
            </a:r>
            <a:r>
              <a:rPr lang="it-IT" sz="2400" dirty="0">
                <a:latin typeface="+mn-lt"/>
              </a:rPr>
              <a:t>sono presenti rinvii  (nelle attività e attraverso i box specifici) agli </a:t>
            </a:r>
            <a:r>
              <a:rPr lang="it-IT" sz="2400" dirty="0">
                <a:solidFill>
                  <a:srgbClr val="FFFF00"/>
                </a:solidFill>
                <a:latin typeface="+mn-lt"/>
              </a:rPr>
              <a:t>strumenti</a:t>
            </a:r>
            <a:r>
              <a:rPr lang="it-IT" sz="2400" dirty="0">
                <a:latin typeface="+mn-lt"/>
              </a:rPr>
              <a:t> che completano la proposta formativa dell’</a:t>
            </a:r>
            <a:r>
              <a:rPr lang="it-IT" sz="2400" dirty="0" err="1">
                <a:latin typeface="+mn-lt"/>
              </a:rPr>
              <a:t>Acr</a:t>
            </a:r>
            <a:r>
              <a:rPr lang="it-IT" sz="2400" dirty="0">
                <a:latin typeface="+mn-lt"/>
              </a:rPr>
              <a:t>, per facilitare l’unità del cammino.</a:t>
            </a:r>
            <a:endParaRPr lang="en-US" sz="2400" dirty="0">
              <a:latin typeface="+mn-lt"/>
            </a:endParaRPr>
          </a:p>
        </p:txBody>
      </p:sp>
    </p:spTree>
    <p:extLst>
      <p:ext uri="{BB962C8B-B14F-4D97-AF65-F5344CB8AC3E}">
        <p14:creationId xmlns:p14="http://schemas.microsoft.com/office/powerpoint/2010/main" val="4201648835"/>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EDB28E7-8805-4FC2-8210-7184212670C3}"/>
              </a:ext>
            </a:extLst>
          </p:cNvPr>
          <p:cNvSpPr>
            <a:spLocks noGrp="1"/>
          </p:cNvSpPr>
          <p:nvPr>
            <p:ph idx="1"/>
          </p:nvPr>
        </p:nvSpPr>
        <p:spPr>
          <a:xfrm>
            <a:off x="838200" y="2088292"/>
            <a:ext cx="10515600" cy="4213655"/>
          </a:xfrm>
        </p:spPr>
        <p:style>
          <a:lnRef idx="1">
            <a:schemeClr val="accent2"/>
          </a:lnRef>
          <a:fillRef idx="2">
            <a:schemeClr val="accent2"/>
          </a:fillRef>
          <a:effectRef idx="1">
            <a:schemeClr val="accent2"/>
          </a:effectRef>
          <a:fontRef idx="minor">
            <a:schemeClr val="dk1"/>
          </a:fontRef>
        </p:style>
        <p:txBody>
          <a:bodyPr>
            <a:normAutofit lnSpcReduction="10000"/>
          </a:bodyPr>
          <a:lstStyle/>
          <a:p>
            <a:pPr marL="0" indent="0" algn="just">
              <a:buNone/>
            </a:pPr>
            <a:endParaRPr lang="it-IT" sz="1000" dirty="0"/>
          </a:p>
          <a:p>
            <a:pPr marL="0" indent="0" algn="just">
              <a:buNone/>
            </a:pPr>
            <a:r>
              <a:rPr lang="it-IT" dirty="0"/>
              <a:t>Quante avventure possono accadere in una cucina</a:t>
            </a:r>
            <a:r>
              <a:rPr lang="it-IT" dirty="0" smtClean="0"/>
              <a:t>? Moltissime, specialmente </a:t>
            </a:r>
            <a:r>
              <a:rPr lang="it-IT" dirty="0"/>
              <a:t>se si è accompagnati da una </a:t>
            </a:r>
            <a:r>
              <a:rPr lang="it-IT" b="1" dirty="0">
                <a:solidFill>
                  <a:srgbClr val="C00000"/>
                </a:solidFill>
              </a:rPr>
              <a:t>nonna dai capelli rosa </a:t>
            </a:r>
            <a:r>
              <a:rPr lang="it-IT" dirty="0"/>
              <a:t>che ci aiuta a scoprire ingredienti e ricette che ci mostrano noi stessi. Tutto è nuovo, tutto straordinario, anche riscoprire cose antiche. È così che una ricetta diventa vita, </a:t>
            </a:r>
            <a:r>
              <a:rPr lang="it-IT" dirty="0" smtClean="0"/>
              <a:t>una </a:t>
            </a:r>
            <a:r>
              <a:rPr lang="it-IT" dirty="0"/>
              <a:t>persona esclusa diventa </a:t>
            </a:r>
            <a:r>
              <a:rPr lang="it-IT" b="1" dirty="0">
                <a:solidFill>
                  <a:srgbClr val="C00000"/>
                </a:solidFill>
              </a:rPr>
              <a:t>protagonista</a:t>
            </a:r>
            <a:r>
              <a:rPr lang="it-IT" dirty="0"/>
              <a:t>, una </a:t>
            </a:r>
            <a:r>
              <a:rPr lang="it-IT" b="1" dirty="0">
                <a:solidFill>
                  <a:srgbClr val="C00000"/>
                </a:solidFill>
              </a:rPr>
              <a:t>famiglia </a:t>
            </a:r>
            <a:r>
              <a:rPr lang="it-IT" dirty="0"/>
              <a:t>si ritrova unita e ampliata.</a:t>
            </a:r>
          </a:p>
          <a:p>
            <a:pPr marL="0" indent="0" algn="just">
              <a:buNone/>
            </a:pPr>
            <a:r>
              <a:rPr lang="it-IT" dirty="0"/>
              <a:t>Le storie di quest’anno (raccontate </a:t>
            </a:r>
            <a:r>
              <a:rPr lang="it-IT" b="1" dirty="0">
                <a:solidFill>
                  <a:srgbClr val="C00000"/>
                </a:solidFill>
              </a:rPr>
              <a:t>in tre diversi linguaggi</a:t>
            </a:r>
            <a:r>
              <a:rPr lang="it-IT" dirty="0"/>
              <a:t>: per i Piccolissimi, per i 6/11 e per i 12/14) accompagnano i ragazzi in un’avventura alla ricerca di sé e alla scoperta degli altri come ingrediente unico e indispensabile per dare sapore alla propria vita.</a:t>
            </a:r>
          </a:p>
        </p:txBody>
      </p:sp>
      <p:sp>
        <p:nvSpPr>
          <p:cNvPr id="4" name="Titolo 1">
            <a:extLst>
              <a:ext uri="{FF2B5EF4-FFF2-40B4-BE49-F238E27FC236}">
                <a16:creationId xmlns:a16="http://schemas.microsoft.com/office/drawing/2014/main" id="{245A39A0-875F-4306-B4DE-7DAE448E37C5}"/>
              </a:ext>
            </a:extLst>
          </p:cNvPr>
          <p:cNvSpPr>
            <a:spLocks noGrp="1"/>
          </p:cNvSpPr>
          <p:nvPr>
            <p:ph type="title"/>
          </p:nvPr>
        </p:nvSpPr>
        <p:spPr>
          <a:xfrm>
            <a:off x="4137398" y="457200"/>
            <a:ext cx="3917203" cy="1056452"/>
          </a:xfr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algn="ctr"/>
            <a:r>
              <a:rPr lang="it-IT"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AR ESSENCE" panose="02000000000000000000" pitchFamily="2" charset="0"/>
              </a:rPr>
              <a:t>LA STORIA</a:t>
            </a:r>
          </a:p>
        </p:txBody>
      </p:sp>
    </p:spTree>
    <p:extLst>
      <p:ext uri="{BB962C8B-B14F-4D97-AF65-F5344CB8AC3E}">
        <p14:creationId xmlns:p14="http://schemas.microsoft.com/office/powerpoint/2010/main" val="30228125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F44657F-1DBF-4C2B-9FB4-2C783A1D69DF}"/>
              </a:ext>
            </a:extLst>
          </p:cNvPr>
          <p:cNvPicPr>
            <a:picLocks noChangeAspect="1"/>
          </p:cNvPicPr>
          <p:nvPr/>
        </p:nvPicPr>
        <p:blipFill rotWithShape="1">
          <a:blip r:embed="rId2">
            <a:extLst>
              <a:ext uri="{28A0092B-C50C-407E-A947-70E740481C1C}">
                <a14:useLocalDpi xmlns:a14="http://schemas.microsoft.com/office/drawing/2010/main" val="0"/>
              </a:ext>
            </a:extLst>
          </a:blip>
          <a:srcRect t="25695" r="1" b="32399"/>
          <a:stretch/>
        </p:blipFill>
        <p:spPr>
          <a:xfrm>
            <a:off x="20" y="10"/>
            <a:ext cx="12191980" cy="6857990"/>
          </a:xfrm>
          <a:prstGeom prst="rect">
            <a:avLst/>
          </a:prstGeom>
        </p:spPr>
      </p:pic>
      <p:sp>
        <p:nvSpPr>
          <p:cNvPr id="2" name="Titolo 1">
            <a:extLst>
              <a:ext uri="{FF2B5EF4-FFF2-40B4-BE49-F238E27FC236}">
                <a16:creationId xmlns:a16="http://schemas.microsoft.com/office/drawing/2014/main" id="{C44071C4-0CD6-43CA-A73D-7FC56B22D1FF}"/>
              </a:ext>
            </a:extLst>
          </p:cNvPr>
          <p:cNvSpPr>
            <a:spLocks noGrp="1"/>
          </p:cNvSpPr>
          <p:nvPr>
            <p:ph type="title"/>
          </p:nvPr>
        </p:nvSpPr>
        <p:spPr>
          <a:xfrm>
            <a:off x="5143500" y="1815921"/>
            <a:ext cx="6900863" cy="4770618"/>
          </a:xfrm>
        </p:spPr>
        <p:style>
          <a:lnRef idx="3">
            <a:schemeClr val="lt1"/>
          </a:lnRef>
          <a:fillRef idx="1">
            <a:schemeClr val="accent1"/>
          </a:fillRef>
          <a:effectRef idx="1">
            <a:schemeClr val="accent1"/>
          </a:effectRef>
          <a:fontRef idx="minor">
            <a:schemeClr val="lt1"/>
          </a:fontRef>
        </p:style>
        <p:txBody>
          <a:bodyPr vert="horz" lIns="91440" tIns="45720" rIns="91440" bIns="45720" rtlCol="0" anchor="ctr">
            <a:noAutofit/>
          </a:bodyPr>
          <a:lstStyle/>
          <a:p>
            <a:r>
              <a:rPr lang="en-US" sz="2400" dirty="0" smtClean="0">
                <a:solidFill>
                  <a:srgbClr val="FFFFFF"/>
                </a:solidFill>
                <a:ea typeface="+mj-ea"/>
                <a:cs typeface="+mj-cs"/>
              </a:rPr>
              <a:t>WORK IN PROGRESS è </a:t>
            </a:r>
            <a:r>
              <a:rPr lang="en-US" sz="2400" dirty="0" err="1">
                <a:solidFill>
                  <a:srgbClr val="FFFFFF"/>
                </a:solidFill>
                <a:ea typeface="+mj-ea"/>
                <a:cs typeface="+mj-cs"/>
              </a:rPr>
              <a:t>uno</a:t>
            </a:r>
            <a:r>
              <a:rPr lang="en-US" sz="2400" dirty="0">
                <a:solidFill>
                  <a:srgbClr val="FFFFFF"/>
                </a:solidFill>
                <a:ea typeface="+mj-ea"/>
                <a:cs typeface="+mj-cs"/>
              </a:rPr>
              <a:t> </a:t>
            </a:r>
            <a:r>
              <a:rPr lang="en-US" sz="2400" dirty="0" err="1">
                <a:solidFill>
                  <a:srgbClr val="FFFFFF"/>
                </a:solidFill>
                <a:ea typeface="+mj-ea"/>
                <a:cs typeface="+mj-cs"/>
              </a:rPr>
              <a:t>strumento</a:t>
            </a:r>
            <a:r>
              <a:rPr lang="en-US" sz="2400" dirty="0">
                <a:solidFill>
                  <a:srgbClr val="FFFFFF"/>
                </a:solidFill>
                <a:ea typeface="+mj-ea"/>
                <a:cs typeface="+mj-cs"/>
              </a:rPr>
              <a:t> </a:t>
            </a:r>
            <a:r>
              <a:rPr lang="en-US" sz="2400" dirty="0" err="1">
                <a:solidFill>
                  <a:srgbClr val="FFFFFF"/>
                </a:solidFill>
                <a:ea typeface="+mj-ea"/>
                <a:cs typeface="+mj-cs"/>
              </a:rPr>
              <a:t>pensato</a:t>
            </a:r>
            <a:r>
              <a:rPr lang="en-US" sz="2400" dirty="0">
                <a:solidFill>
                  <a:srgbClr val="FFFFFF"/>
                </a:solidFill>
                <a:ea typeface="+mj-ea"/>
                <a:cs typeface="+mj-cs"/>
              </a:rPr>
              <a:t> per </a:t>
            </a:r>
            <a:r>
              <a:rPr lang="en-US" sz="2400" dirty="0" err="1">
                <a:solidFill>
                  <a:srgbClr val="FFFFFF"/>
                </a:solidFill>
                <a:ea typeface="+mj-ea"/>
                <a:cs typeface="+mj-cs"/>
              </a:rPr>
              <a:t>accompagnare</a:t>
            </a:r>
            <a:r>
              <a:rPr lang="en-US" sz="2400" dirty="0">
                <a:solidFill>
                  <a:srgbClr val="FFFFFF"/>
                </a:solidFill>
                <a:ea typeface="+mj-ea"/>
                <a:cs typeface="+mj-cs"/>
              </a:rPr>
              <a:t> </a:t>
            </a:r>
            <a:r>
              <a:rPr lang="en-US" sz="2400" b="1" dirty="0">
                <a:solidFill>
                  <a:srgbClr val="FFFF00"/>
                </a:solidFill>
                <a:ea typeface="+mj-ea"/>
                <a:cs typeface="+mj-cs"/>
              </a:rPr>
              <a:t>la </a:t>
            </a:r>
            <a:r>
              <a:rPr lang="en-US" sz="2400" b="1" dirty="0" err="1">
                <a:solidFill>
                  <a:srgbClr val="FFFF00"/>
                </a:solidFill>
                <a:ea typeface="+mj-ea"/>
                <a:cs typeface="+mj-cs"/>
              </a:rPr>
              <a:t>formazione</a:t>
            </a:r>
            <a:r>
              <a:rPr lang="en-US" sz="2400" b="1" dirty="0">
                <a:solidFill>
                  <a:srgbClr val="FFFF00"/>
                </a:solidFill>
                <a:ea typeface="+mj-ea"/>
                <a:cs typeface="+mj-cs"/>
              </a:rPr>
              <a:t> </a:t>
            </a:r>
            <a:r>
              <a:rPr lang="en-US" sz="2400" b="1" dirty="0" err="1">
                <a:solidFill>
                  <a:srgbClr val="FFFF00"/>
                </a:solidFill>
                <a:ea typeface="+mj-ea"/>
                <a:cs typeface="+mj-cs"/>
              </a:rPr>
              <a:t>personale</a:t>
            </a:r>
            <a:r>
              <a:rPr lang="en-US" sz="2400" b="1" dirty="0">
                <a:solidFill>
                  <a:srgbClr val="FFFF00"/>
                </a:solidFill>
                <a:ea typeface="+mj-ea"/>
                <a:cs typeface="+mj-cs"/>
              </a:rPr>
              <a:t> e </a:t>
            </a:r>
            <a:r>
              <a:rPr lang="en-US" sz="2400" b="1" dirty="0" err="1">
                <a:solidFill>
                  <a:srgbClr val="FFFF00"/>
                </a:solidFill>
                <a:ea typeface="+mj-ea"/>
                <a:cs typeface="+mj-cs"/>
              </a:rPr>
              <a:t>il</a:t>
            </a:r>
            <a:r>
              <a:rPr lang="en-US" sz="2400" b="1" dirty="0">
                <a:solidFill>
                  <a:srgbClr val="FFFF00"/>
                </a:solidFill>
                <a:ea typeface="+mj-ea"/>
                <a:cs typeface="+mj-cs"/>
              </a:rPr>
              <a:t> </a:t>
            </a:r>
            <a:r>
              <a:rPr lang="en-US" sz="2400" b="1" dirty="0" err="1">
                <a:solidFill>
                  <a:srgbClr val="FFFF00"/>
                </a:solidFill>
                <a:ea typeface="+mj-ea"/>
                <a:cs typeface="+mj-cs"/>
              </a:rPr>
              <a:t>servizio</a:t>
            </a:r>
            <a:r>
              <a:rPr lang="en-US" sz="2400" b="1" dirty="0">
                <a:solidFill>
                  <a:srgbClr val="FFFF00"/>
                </a:solidFill>
                <a:ea typeface="+mj-ea"/>
                <a:cs typeface="+mj-cs"/>
              </a:rPr>
              <a:t> </a:t>
            </a:r>
            <a:r>
              <a:rPr lang="en-US" sz="2400" b="1" dirty="0" err="1">
                <a:solidFill>
                  <a:srgbClr val="FFFF00"/>
                </a:solidFill>
                <a:ea typeface="+mj-ea"/>
                <a:cs typeface="+mj-cs"/>
              </a:rPr>
              <a:t>educativo</a:t>
            </a:r>
            <a:r>
              <a:rPr lang="en-US" sz="2400" b="1" dirty="0">
                <a:solidFill>
                  <a:srgbClr val="FFFF00"/>
                </a:solidFill>
                <a:ea typeface="+mj-ea"/>
                <a:cs typeface="+mj-cs"/>
              </a:rPr>
              <a:t> </a:t>
            </a:r>
            <a:r>
              <a:rPr lang="en-US" sz="2400" b="1" dirty="0" err="1">
                <a:solidFill>
                  <a:srgbClr val="FFFF00"/>
                </a:solidFill>
                <a:ea typeface="+mj-ea"/>
                <a:cs typeface="+mj-cs"/>
              </a:rPr>
              <a:t>dei</a:t>
            </a:r>
            <a:r>
              <a:rPr lang="en-US" sz="2400" b="1" dirty="0">
                <a:solidFill>
                  <a:srgbClr val="FFFF00"/>
                </a:solidFill>
                <a:ea typeface="+mj-ea"/>
                <a:cs typeface="+mj-cs"/>
              </a:rPr>
              <a:t> </a:t>
            </a:r>
            <a:r>
              <a:rPr lang="en-US" sz="2400" b="1" dirty="0" err="1">
                <a:solidFill>
                  <a:srgbClr val="FFFF00"/>
                </a:solidFill>
                <a:ea typeface="+mj-ea"/>
                <a:cs typeface="+mj-cs"/>
              </a:rPr>
              <a:t>catechisti</a:t>
            </a:r>
            <a:r>
              <a:rPr lang="en-US" sz="2400" b="1" dirty="0">
                <a:solidFill>
                  <a:srgbClr val="FFFF00"/>
                </a:solidFill>
                <a:ea typeface="+mj-ea"/>
                <a:cs typeface="+mj-cs"/>
              </a:rPr>
              <a:t> e </a:t>
            </a:r>
            <a:r>
              <a:rPr lang="en-US" sz="2400" b="1" dirty="0" err="1">
                <a:solidFill>
                  <a:srgbClr val="FFFF00"/>
                </a:solidFill>
                <a:ea typeface="+mj-ea"/>
                <a:cs typeface="+mj-cs"/>
              </a:rPr>
              <a:t>degli</a:t>
            </a:r>
            <a:r>
              <a:rPr lang="en-US" sz="2400" b="1" dirty="0">
                <a:solidFill>
                  <a:srgbClr val="FFFF00"/>
                </a:solidFill>
                <a:ea typeface="+mj-ea"/>
                <a:cs typeface="+mj-cs"/>
              </a:rPr>
              <a:t> </a:t>
            </a:r>
            <a:r>
              <a:rPr lang="en-US" sz="2400" b="1" dirty="0" err="1">
                <a:solidFill>
                  <a:srgbClr val="FFFF00"/>
                </a:solidFill>
                <a:ea typeface="+mj-ea"/>
                <a:cs typeface="+mj-cs"/>
              </a:rPr>
              <a:t>educatori</a:t>
            </a:r>
            <a:r>
              <a:rPr lang="en-US" sz="2400" dirty="0">
                <a:solidFill>
                  <a:srgbClr val="FFFFFF"/>
                </a:solidFill>
                <a:ea typeface="+mj-ea"/>
                <a:cs typeface="+mj-cs"/>
              </a:rPr>
              <a:t>. </a:t>
            </a:r>
            <a:r>
              <a:rPr lang="en-US" sz="2400" dirty="0" smtClean="0">
                <a:solidFill>
                  <a:srgbClr val="FFFFFF"/>
                </a:solidFill>
                <a:ea typeface="+mj-ea"/>
                <a:cs typeface="+mj-cs"/>
              </a:rPr>
              <a:t/>
            </a:r>
            <a:br>
              <a:rPr lang="en-US" sz="2400" dirty="0" smtClean="0">
                <a:solidFill>
                  <a:srgbClr val="FFFFFF"/>
                </a:solidFill>
                <a:ea typeface="+mj-ea"/>
                <a:cs typeface="+mj-cs"/>
              </a:rPr>
            </a:br>
            <a:r>
              <a:rPr lang="en-US" sz="2400" dirty="0" smtClean="0">
                <a:solidFill>
                  <a:srgbClr val="FFFFFF"/>
                </a:solidFill>
                <a:ea typeface="+mj-ea"/>
                <a:cs typeface="+mj-cs"/>
              </a:rPr>
              <a:t>WIP </a:t>
            </a:r>
            <a:r>
              <a:rPr lang="en-US" sz="2400" dirty="0" err="1" smtClean="0">
                <a:solidFill>
                  <a:srgbClr val="FFFFFF"/>
                </a:solidFill>
                <a:ea typeface="+mj-ea"/>
                <a:cs typeface="+mj-cs"/>
              </a:rPr>
              <a:t>contiene</a:t>
            </a:r>
            <a:r>
              <a:rPr lang="en-US" sz="2400" dirty="0" smtClean="0">
                <a:solidFill>
                  <a:srgbClr val="FFFFFF"/>
                </a:solidFill>
                <a:ea typeface="+mj-ea"/>
                <a:cs typeface="+mj-cs"/>
              </a:rPr>
              <a:t>:</a:t>
            </a:r>
            <a:br>
              <a:rPr lang="en-US" sz="2400" dirty="0" smtClean="0">
                <a:solidFill>
                  <a:srgbClr val="FFFFFF"/>
                </a:solidFill>
                <a:ea typeface="+mj-ea"/>
                <a:cs typeface="+mj-cs"/>
              </a:rPr>
            </a:br>
            <a:r>
              <a:rPr lang="en-US" sz="2400" dirty="0" smtClean="0">
                <a:solidFill>
                  <a:srgbClr val="FFFFFF"/>
                </a:solidFill>
                <a:ea typeface="+mj-ea"/>
                <a:cs typeface="+mj-cs"/>
              </a:rPr>
              <a:t/>
            </a:r>
            <a:br>
              <a:rPr lang="en-US" sz="2400" dirty="0" smtClean="0">
                <a:solidFill>
                  <a:srgbClr val="FFFFFF"/>
                </a:solidFill>
                <a:ea typeface="+mj-ea"/>
                <a:cs typeface="+mj-cs"/>
              </a:rPr>
            </a:br>
            <a:r>
              <a:rPr lang="en-US" sz="2400" dirty="0" smtClean="0">
                <a:solidFill>
                  <a:srgbClr val="FFFFFF"/>
                </a:solidFill>
                <a:ea typeface="+mj-ea"/>
                <a:cs typeface="+mj-cs"/>
              </a:rPr>
              <a:t>- </a:t>
            </a:r>
            <a:r>
              <a:rPr lang="en-US" sz="2400" dirty="0" err="1" smtClean="0">
                <a:solidFill>
                  <a:srgbClr val="FFFFFF"/>
                </a:solidFill>
                <a:ea typeface="+mj-ea"/>
                <a:cs typeface="+mj-cs"/>
              </a:rPr>
              <a:t>approfondimenti</a:t>
            </a:r>
            <a:r>
              <a:rPr lang="en-US" sz="2400" dirty="0" smtClean="0">
                <a:solidFill>
                  <a:srgbClr val="FFFFFF"/>
                </a:solidFill>
                <a:ea typeface="+mj-ea"/>
                <a:cs typeface="+mj-cs"/>
              </a:rPr>
              <a:t> </a:t>
            </a:r>
            <a:r>
              <a:rPr lang="en-US" sz="2400" dirty="0" err="1">
                <a:solidFill>
                  <a:srgbClr val="FFFFFF"/>
                </a:solidFill>
                <a:ea typeface="+mj-ea"/>
                <a:cs typeface="+mj-cs"/>
              </a:rPr>
              <a:t>sulla</a:t>
            </a:r>
            <a:r>
              <a:rPr lang="en-US" sz="2400" dirty="0">
                <a:solidFill>
                  <a:srgbClr val="FFFFFF"/>
                </a:solidFill>
                <a:ea typeface="+mj-ea"/>
                <a:cs typeface="+mj-cs"/>
              </a:rPr>
              <a:t> </a:t>
            </a:r>
            <a:r>
              <a:rPr lang="en-US" sz="2400" b="1" dirty="0">
                <a:solidFill>
                  <a:srgbClr val="FFFF00"/>
                </a:solidFill>
                <a:ea typeface="+mj-ea"/>
                <a:cs typeface="+mj-cs"/>
              </a:rPr>
              <a:t>vita </a:t>
            </a:r>
            <a:r>
              <a:rPr lang="en-US" sz="2400" b="1" dirty="0" err="1">
                <a:solidFill>
                  <a:srgbClr val="FFFF00"/>
                </a:solidFill>
                <a:ea typeface="+mj-ea"/>
                <a:cs typeface="+mj-cs"/>
              </a:rPr>
              <a:t>dei</a:t>
            </a:r>
            <a:r>
              <a:rPr lang="en-US" sz="2400" b="1" dirty="0">
                <a:solidFill>
                  <a:srgbClr val="FFFF00"/>
                </a:solidFill>
                <a:ea typeface="+mj-ea"/>
                <a:cs typeface="+mj-cs"/>
              </a:rPr>
              <a:t> </a:t>
            </a:r>
            <a:r>
              <a:rPr lang="en-US" sz="2400" b="1" dirty="0" err="1">
                <a:solidFill>
                  <a:srgbClr val="FFFF00"/>
                </a:solidFill>
                <a:ea typeface="+mj-ea"/>
                <a:cs typeface="+mj-cs"/>
              </a:rPr>
              <a:t>ragazzi</a:t>
            </a:r>
            <a:r>
              <a:rPr lang="en-US" sz="2400" dirty="0">
                <a:solidFill>
                  <a:srgbClr val="FFFFFF"/>
                </a:solidFill>
                <a:ea typeface="+mj-ea"/>
                <a:cs typeface="+mj-cs"/>
              </a:rPr>
              <a:t>, </a:t>
            </a:r>
            <a:r>
              <a:rPr lang="en-US" sz="2400" dirty="0" err="1">
                <a:solidFill>
                  <a:srgbClr val="FFFFFF"/>
                </a:solidFill>
                <a:ea typeface="+mj-ea"/>
                <a:cs typeface="+mj-cs"/>
              </a:rPr>
              <a:t>contributi</a:t>
            </a:r>
            <a:r>
              <a:rPr lang="en-US" sz="2400" dirty="0">
                <a:solidFill>
                  <a:srgbClr val="FFFFFF"/>
                </a:solidFill>
                <a:ea typeface="+mj-ea"/>
                <a:cs typeface="+mj-cs"/>
              </a:rPr>
              <a:t> per </a:t>
            </a:r>
            <a:r>
              <a:rPr lang="en-US" sz="2400" dirty="0" err="1">
                <a:solidFill>
                  <a:srgbClr val="FFFFFF"/>
                </a:solidFill>
                <a:ea typeface="+mj-ea"/>
                <a:cs typeface="+mj-cs"/>
              </a:rPr>
              <a:t>lasciarsi</a:t>
            </a:r>
            <a:r>
              <a:rPr lang="en-US" sz="2400" dirty="0">
                <a:solidFill>
                  <a:srgbClr val="FFFFFF"/>
                </a:solidFill>
                <a:ea typeface="+mj-ea"/>
                <a:cs typeface="+mj-cs"/>
              </a:rPr>
              <a:t> </a:t>
            </a:r>
            <a:r>
              <a:rPr lang="en-US" sz="2400" dirty="0" err="1">
                <a:solidFill>
                  <a:srgbClr val="FFFFFF"/>
                </a:solidFill>
                <a:ea typeface="+mj-ea"/>
                <a:cs typeface="+mj-cs"/>
              </a:rPr>
              <a:t>educare</a:t>
            </a:r>
            <a:r>
              <a:rPr lang="en-US" sz="2400" dirty="0">
                <a:solidFill>
                  <a:srgbClr val="FFFFFF"/>
                </a:solidFill>
                <a:ea typeface="+mj-ea"/>
                <a:cs typeface="+mj-cs"/>
              </a:rPr>
              <a:t> e </a:t>
            </a:r>
            <a:r>
              <a:rPr lang="en-US" sz="2400" dirty="0" err="1">
                <a:solidFill>
                  <a:srgbClr val="FFFFFF"/>
                </a:solidFill>
                <a:ea typeface="+mj-ea"/>
                <a:cs typeface="+mj-cs"/>
              </a:rPr>
              <a:t>guidare</a:t>
            </a:r>
            <a:r>
              <a:rPr lang="en-US" sz="2400" dirty="0">
                <a:solidFill>
                  <a:srgbClr val="FFFFFF"/>
                </a:solidFill>
                <a:ea typeface="+mj-ea"/>
                <a:cs typeface="+mj-cs"/>
              </a:rPr>
              <a:t> </a:t>
            </a:r>
            <a:r>
              <a:rPr lang="en-US" sz="2400" dirty="0" err="1">
                <a:solidFill>
                  <a:srgbClr val="FFFFFF"/>
                </a:solidFill>
                <a:ea typeface="+mj-ea"/>
                <a:cs typeface="+mj-cs"/>
              </a:rPr>
              <a:t>dalla</a:t>
            </a:r>
            <a:r>
              <a:rPr lang="en-US" sz="2400" dirty="0">
                <a:solidFill>
                  <a:srgbClr val="FFFFFF"/>
                </a:solidFill>
                <a:ea typeface="+mj-ea"/>
                <a:cs typeface="+mj-cs"/>
              </a:rPr>
              <a:t> </a:t>
            </a:r>
            <a:r>
              <a:rPr lang="en-US" sz="2400" b="1" dirty="0" err="1" smtClean="0">
                <a:solidFill>
                  <a:srgbClr val="FFFF00"/>
                </a:solidFill>
                <a:ea typeface="+mj-ea"/>
                <a:cs typeface="+mj-cs"/>
              </a:rPr>
              <a:t>Parola</a:t>
            </a:r>
            <a:r>
              <a:rPr lang="en-US" sz="2400" dirty="0">
                <a:solidFill>
                  <a:srgbClr val="FFFFFF"/>
                </a:solidFill>
                <a:ea typeface="+mj-ea"/>
                <a:cs typeface="+mj-cs"/>
              </a:rPr>
              <a:t>;</a:t>
            </a:r>
            <a:r>
              <a:rPr lang="en-US" sz="2400" dirty="0" smtClean="0">
                <a:solidFill>
                  <a:srgbClr val="FFFFFF"/>
                </a:solidFill>
                <a:ea typeface="+mj-ea"/>
                <a:cs typeface="+mj-cs"/>
              </a:rPr>
              <a:t> </a:t>
            </a:r>
            <a:br>
              <a:rPr lang="en-US" sz="2400" dirty="0" smtClean="0">
                <a:solidFill>
                  <a:srgbClr val="FFFFFF"/>
                </a:solidFill>
                <a:ea typeface="+mj-ea"/>
                <a:cs typeface="+mj-cs"/>
              </a:rPr>
            </a:br>
            <a:r>
              <a:rPr lang="en-US" sz="2400" dirty="0" smtClean="0">
                <a:solidFill>
                  <a:srgbClr val="FFFFFF"/>
                </a:solidFill>
                <a:ea typeface="+mj-ea"/>
                <a:cs typeface="+mj-cs"/>
              </a:rPr>
              <a:t>- </a:t>
            </a:r>
            <a:r>
              <a:rPr lang="en-US" sz="2400" dirty="0" err="1" smtClean="0">
                <a:solidFill>
                  <a:srgbClr val="FFFFFF"/>
                </a:solidFill>
                <a:ea typeface="+mj-ea"/>
                <a:cs typeface="+mj-cs"/>
              </a:rPr>
              <a:t>sollecitazioni</a:t>
            </a:r>
            <a:r>
              <a:rPr lang="en-US" sz="2400" dirty="0" smtClean="0">
                <a:solidFill>
                  <a:srgbClr val="FFFFFF"/>
                </a:solidFill>
                <a:ea typeface="+mj-ea"/>
                <a:cs typeface="+mj-cs"/>
              </a:rPr>
              <a:t> </a:t>
            </a:r>
            <a:r>
              <a:rPr lang="en-US" sz="2400" dirty="0">
                <a:solidFill>
                  <a:srgbClr val="FFFFFF"/>
                </a:solidFill>
                <a:ea typeface="+mj-ea"/>
                <a:cs typeface="+mj-cs"/>
              </a:rPr>
              <a:t>per </a:t>
            </a:r>
            <a:r>
              <a:rPr lang="en-US" sz="2400" dirty="0" err="1">
                <a:solidFill>
                  <a:srgbClr val="FFFFFF"/>
                </a:solidFill>
                <a:ea typeface="+mj-ea"/>
                <a:cs typeface="+mj-cs"/>
              </a:rPr>
              <a:t>crescere</a:t>
            </a:r>
            <a:r>
              <a:rPr lang="en-US" sz="2400" dirty="0">
                <a:solidFill>
                  <a:srgbClr val="FFFFFF"/>
                </a:solidFill>
                <a:ea typeface="+mj-ea"/>
                <a:cs typeface="+mj-cs"/>
              </a:rPr>
              <a:t> </a:t>
            </a:r>
            <a:r>
              <a:rPr lang="en-US" sz="2400" dirty="0" err="1">
                <a:solidFill>
                  <a:srgbClr val="FFFFFF"/>
                </a:solidFill>
                <a:ea typeface="+mj-ea"/>
                <a:cs typeface="+mj-cs"/>
              </a:rPr>
              <a:t>nella</a:t>
            </a:r>
            <a:r>
              <a:rPr lang="en-US" sz="2400" dirty="0">
                <a:solidFill>
                  <a:srgbClr val="FFFFFF"/>
                </a:solidFill>
                <a:ea typeface="+mj-ea"/>
                <a:cs typeface="+mj-cs"/>
              </a:rPr>
              <a:t> </a:t>
            </a:r>
            <a:r>
              <a:rPr lang="en-US" sz="2400" b="1" dirty="0" err="1">
                <a:solidFill>
                  <a:srgbClr val="FFFF00"/>
                </a:solidFill>
                <a:ea typeface="+mj-ea"/>
                <a:cs typeface="+mj-cs"/>
              </a:rPr>
              <a:t>dimensione</a:t>
            </a:r>
            <a:r>
              <a:rPr lang="en-US" sz="2400" b="1" dirty="0">
                <a:solidFill>
                  <a:srgbClr val="FFFF00"/>
                </a:solidFill>
                <a:ea typeface="+mj-ea"/>
                <a:cs typeface="+mj-cs"/>
              </a:rPr>
              <a:t> </a:t>
            </a:r>
            <a:r>
              <a:rPr lang="en-US" sz="2400" b="1" dirty="0" err="1">
                <a:solidFill>
                  <a:srgbClr val="FFFF00"/>
                </a:solidFill>
                <a:ea typeface="+mj-ea"/>
                <a:cs typeface="+mj-cs"/>
              </a:rPr>
              <a:t>spirituale</a:t>
            </a:r>
            <a:r>
              <a:rPr lang="en-US" sz="2400" b="1" dirty="0">
                <a:solidFill>
                  <a:srgbClr val="FFFF00"/>
                </a:solidFill>
                <a:ea typeface="+mj-ea"/>
                <a:cs typeface="+mj-cs"/>
              </a:rPr>
              <a:t> </a:t>
            </a:r>
            <a:r>
              <a:rPr lang="en-US" sz="2400" dirty="0">
                <a:solidFill>
                  <a:srgbClr val="FFFFFF"/>
                </a:solidFill>
                <a:ea typeface="+mj-ea"/>
                <a:cs typeface="+mj-cs"/>
              </a:rPr>
              <a:t>e </a:t>
            </a:r>
            <a:r>
              <a:rPr lang="en-US" sz="2400" dirty="0" err="1">
                <a:solidFill>
                  <a:srgbClr val="FFFFFF"/>
                </a:solidFill>
                <a:ea typeface="+mj-ea"/>
                <a:cs typeface="+mj-cs"/>
              </a:rPr>
              <a:t>rileggere</a:t>
            </a:r>
            <a:r>
              <a:rPr lang="en-US" sz="2400" dirty="0">
                <a:solidFill>
                  <a:srgbClr val="FFFFFF"/>
                </a:solidFill>
                <a:ea typeface="+mj-ea"/>
                <a:cs typeface="+mj-cs"/>
              </a:rPr>
              <a:t> in </a:t>
            </a:r>
            <a:r>
              <a:rPr lang="en-US" sz="2400" dirty="0" err="1">
                <a:solidFill>
                  <a:srgbClr val="FFFFFF"/>
                </a:solidFill>
                <a:ea typeface="+mj-ea"/>
                <a:cs typeface="+mj-cs"/>
              </a:rPr>
              <a:t>chiave</a:t>
            </a:r>
            <a:r>
              <a:rPr lang="en-US" sz="2400" dirty="0">
                <a:solidFill>
                  <a:srgbClr val="FFFFFF"/>
                </a:solidFill>
                <a:ea typeface="+mj-ea"/>
                <a:cs typeface="+mj-cs"/>
              </a:rPr>
              <a:t> </a:t>
            </a:r>
            <a:r>
              <a:rPr lang="en-US" sz="2400" dirty="0" err="1">
                <a:solidFill>
                  <a:srgbClr val="FFFFFF"/>
                </a:solidFill>
                <a:ea typeface="+mj-ea"/>
                <a:cs typeface="+mj-cs"/>
              </a:rPr>
              <a:t>educativa</a:t>
            </a:r>
            <a:r>
              <a:rPr lang="en-US" sz="2400" dirty="0">
                <a:solidFill>
                  <a:srgbClr val="FFFFFF"/>
                </a:solidFill>
                <a:ea typeface="+mj-ea"/>
                <a:cs typeface="+mj-cs"/>
              </a:rPr>
              <a:t> </a:t>
            </a:r>
            <a:r>
              <a:rPr lang="en-US" sz="2400" dirty="0" err="1">
                <a:solidFill>
                  <a:srgbClr val="FFFFFF"/>
                </a:solidFill>
                <a:ea typeface="+mj-ea"/>
                <a:cs typeface="+mj-cs"/>
              </a:rPr>
              <a:t>alcune</a:t>
            </a:r>
            <a:r>
              <a:rPr lang="en-US" sz="2400" dirty="0">
                <a:solidFill>
                  <a:srgbClr val="FFFFFF"/>
                </a:solidFill>
                <a:ea typeface="+mj-ea"/>
                <a:cs typeface="+mj-cs"/>
              </a:rPr>
              <a:t> </a:t>
            </a:r>
            <a:r>
              <a:rPr lang="en-US" sz="2400" dirty="0" err="1">
                <a:solidFill>
                  <a:srgbClr val="FFFFFF"/>
                </a:solidFill>
                <a:ea typeface="+mj-ea"/>
                <a:cs typeface="+mj-cs"/>
              </a:rPr>
              <a:t>istanze</a:t>
            </a:r>
            <a:r>
              <a:rPr lang="en-US" sz="2400" dirty="0">
                <a:solidFill>
                  <a:srgbClr val="FFFFFF"/>
                </a:solidFill>
                <a:ea typeface="+mj-ea"/>
                <a:cs typeface="+mj-cs"/>
              </a:rPr>
              <a:t> </a:t>
            </a:r>
            <a:r>
              <a:rPr lang="en-US" sz="2400" dirty="0" err="1">
                <a:solidFill>
                  <a:srgbClr val="FFFFFF"/>
                </a:solidFill>
                <a:ea typeface="+mj-ea"/>
                <a:cs typeface="+mj-cs"/>
              </a:rPr>
              <a:t>contenute</a:t>
            </a:r>
            <a:r>
              <a:rPr lang="en-US" sz="2400" dirty="0">
                <a:solidFill>
                  <a:srgbClr val="FFFFFF"/>
                </a:solidFill>
                <a:ea typeface="+mj-ea"/>
                <a:cs typeface="+mj-cs"/>
              </a:rPr>
              <a:t> </a:t>
            </a:r>
            <a:r>
              <a:rPr lang="it-IT" sz="2400" dirty="0">
                <a:solidFill>
                  <a:srgbClr val="FFFFFF"/>
                </a:solidFill>
                <a:ea typeface="+mj-ea"/>
                <a:cs typeface="+mj-cs"/>
              </a:rPr>
              <a:t>esortazione apostolica di Paolo VI </a:t>
            </a:r>
            <a:r>
              <a:rPr lang="it-IT" sz="2400" dirty="0" err="1">
                <a:solidFill>
                  <a:srgbClr val="FFFFFF"/>
                </a:solidFill>
                <a:ea typeface="+mj-ea"/>
                <a:cs typeface="+mj-cs"/>
              </a:rPr>
              <a:t>Evangelii</a:t>
            </a:r>
            <a:r>
              <a:rPr lang="it-IT" sz="2400" dirty="0">
                <a:solidFill>
                  <a:srgbClr val="FFFFFF"/>
                </a:solidFill>
                <a:ea typeface="+mj-ea"/>
                <a:cs typeface="+mj-cs"/>
              </a:rPr>
              <a:t> </a:t>
            </a:r>
            <a:r>
              <a:rPr lang="it-IT" sz="2400" dirty="0" err="1" smtClean="0">
                <a:solidFill>
                  <a:srgbClr val="FFFFFF"/>
                </a:solidFill>
                <a:ea typeface="+mj-ea"/>
                <a:cs typeface="+mj-cs"/>
              </a:rPr>
              <a:t>nuntiandi</a:t>
            </a:r>
            <a:r>
              <a:rPr lang="en-US" sz="2400" dirty="0">
                <a:solidFill>
                  <a:srgbClr val="FFFFFF"/>
                </a:solidFill>
                <a:ea typeface="+mj-ea"/>
                <a:cs typeface="+mj-cs"/>
              </a:rPr>
              <a:t>;</a:t>
            </a:r>
            <a:r>
              <a:rPr lang="en-US" sz="2400" dirty="0" smtClean="0">
                <a:solidFill>
                  <a:srgbClr val="FFFFFF"/>
                </a:solidFill>
                <a:ea typeface="+mj-ea"/>
                <a:cs typeface="+mj-cs"/>
              </a:rPr>
              <a:t/>
            </a:r>
            <a:br>
              <a:rPr lang="en-US" sz="2400" dirty="0" smtClean="0">
                <a:solidFill>
                  <a:srgbClr val="FFFFFF"/>
                </a:solidFill>
                <a:ea typeface="+mj-ea"/>
                <a:cs typeface="+mj-cs"/>
              </a:rPr>
            </a:br>
            <a:r>
              <a:rPr lang="en-US" sz="2400" dirty="0">
                <a:solidFill>
                  <a:srgbClr val="FFFFFF"/>
                </a:solidFill>
                <a:ea typeface="+mj-ea"/>
                <a:cs typeface="+mj-cs"/>
              </a:rPr>
              <a:t>-</a:t>
            </a:r>
            <a:r>
              <a:rPr lang="en-US" sz="2400" dirty="0" smtClean="0">
                <a:solidFill>
                  <a:srgbClr val="FFFFFF"/>
                </a:solidFill>
                <a:ea typeface="+mj-ea"/>
                <a:cs typeface="+mj-cs"/>
              </a:rPr>
              <a:t> </a:t>
            </a:r>
            <a:r>
              <a:rPr lang="en-US" sz="2400" dirty="0" err="1">
                <a:solidFill>
                  <a:srgbClr val="FFFFFF"/>
                </a:solidFill>
                <a:ea typeface="+mj-ea"/>
                <a:cs typeface="+mj-cs"/>
              </a:rPr>
              <a:t>spunti</a:t>
            </a:r>
            <a:r>
              <a:rPr lang="en-US" sz="2400" dirty="0">
                <a:solidFill>
                  <a:srgbClr val="FFFFFF"/>
                </a:solidFill>
                <a:ea typeface="+mj-ea"/>
                <a:cs typeface="+mj-cs"/>
              </a:rPr>
              <a:t> di </a:t>
            </a:r>
            <a:r>
              <a:rPr lang="en-US" sz="2400" dirty="0" err="1">
                <a:solidFill>
                  <a:srgbClr val="FFFFFF"/>
                </a:solidFill>
                <a:ea typeface="+mj-ea"/>
                <a:cs typeface="+mj-cs"/>
              </a:rPr>
              <a:t>riflessione</a:t>
            </a:r>
            <a:r>
              <a:rPr lang="en-US" sz="2400" dirty="0">
                <a:solidFill>
                  <a:srgbClr val="FFFFFF"/>
                </a:solidFill>
                <a:ea typeface="+mj-ea"/>
                <a:cs typeface="+mj-cs"/>
              </a:rPr>
              <a:t> </a:t>
            </a:r>
            <a:r>
              <a:rPr lang="en-US" sz="2400" dirty="0" err="1">
                <a:solidFill>
                  <a:srgbClr val="FFFFFF"/>
                </a:solidFill>
                <a:ea typeface="+mj-ea"/>
                <a:cs typeface="+mj-cs"/>
              </a:rPr>
              <a:t>sull’ambientazione</a:t>
            </a:r>
            <a:r>
              <a:rPr lang="en-US" sz="2400" dirty="0">
                <a:solidFill>
                  <a:srgbClr val="FFFFFF"/>
                </a:solidFill>
                <a:ea typeface="+mj-ea"/>
                <a:cs typeface="+mj-cs"/>
              </a:rPr>
              <a:t> </a:t>
            </a:r>
            <a:r>
              <a:rPr lang="en-US" sz="2400" dirty="0" err="1">
                <a:solidFill>
                  <a:srgbClr val="FFFFFF"/>
                </a:solidFill>
                <a:ea typeface="+mj-ea"/>
                <a:cs typeface="+mj-cs"/>
              </a:rPr>
              <a:t>che</a:t>
            </a:r>
            <a:r>
              <a:rPr lang="en-US" sz="2400" dirty="0">
                <a:solidFill>
                  <a:srgbClr val="FFFFFF"/>
                </a:solidFill>
                <a:ea typeface="+mj-ea"/>
                <a:cs typeface="+mj-cs"/>
              </a:rPr>
              <a:t> fa da </a:t>
            </a:r>
            <a:r>
              <a:rPr lang="en-US" sz="2400" dirty="0" err="1">
                <a:solidFill>
                  <a:srgbClr val="FFFFFF"/>
                </a:solidFill>
                <a:ea typeface="+mj-ea"/>
                <a:cs typeface="+mj-cs"/>
              </a:rPr>
              <a:t>sfondo</a:t>
            </a:r>
            <a:r>
              <a:rPr lang="en-US" sz="2400" dirty="0">
                <a:solidFill>
                  <a:srgbClr val="FFFFFF"/>
                </a:solidFill>
                <a:ea typeface="+mj-ea"/>
                <a:cs typeface="+mj-cs"/>
              </a:rPr>
              <a:t> al </a:t>
            </a:r>
            <a:r>
              <a:rPr lang="en-US" sz="2400" dirty="0" err="1">
                <a:solidFill>
                  <a:srgbClr val="FFFFFF"/>
                </a:solidFill>
                <a:ea typeface="+mj-ea"/>
                <a:cs typeface="+mj-cs"/>
              </a:rPr>
              <a:t>cammino</a:t>
            </a:r>
            <a:r>
              <a:rPr lang="en-US" sz="2400" dirty="0">
                <a:solidFill>
                  <a:srgbClr val="FFFFFF"/>
                </a:solidFill>
                <a:ea typeface="+mj-ea"/>
                <a:cs typeface="+mj-cs"/>
              </a:rPr>
              <a:t>.</a:t>
            </a:r>
          </a:p>
        </p:txBody>
      </p:sp>
    </p:spTree>
    <p:extLst>
      <p:ext uri="{BB962C8B-B14F-4D97-AF65-F5344CB8AC3E}">
        <p14:creationId xmlns:p14="http://schemas.microsoft.com/office/powerpoint/2010/main" val="247553814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AECC5AF9-2577-4309-A725-ADF7FBEF7ED2}"/>
              </a:ext>
            </a:extLst>
          </p:cNvPr>
          <p:cNvGraphicFramePr/>
          <p:nvPr>
            <p:extLst>
              <p:ext uri="{D42A27DB-BD31-4B8C-83A1-F6EECF244321}">
                <p14:modId xmlns:p14="http://schemas.microsoft.com/office/powerpoint/2010/main" val="743899798"/>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25367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fotografia&#10;&#10;Descrizione generata con affidabilità molto elevata">
            <a:extLst>
              <a:ext uri="{FF2B5EF4-FFF2-40B4-BE49-F238E27FC236}">
                <a16:creationId xmlns:a16="http://schemas.microsoft.com/office/drawing/2014/main" id="{6B760953-5BDA-4506-90BA-F0C35FE4B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49" y="448390"/>
            <a:ext cx="4292718" cy="5833496"/>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5" name="CasellaDiTesto 4">
            <a:extLst>
              <a:ext uri="{FF2B5EF4-FFF2-40B4-BE49-F238E27FC236}">
                <a16:creationId xmlns:a16="http://schemas.microsoft.com/office/drawing/2014/main" id="{2B7F28AC-384E-4507-B796-E4AC31B54724}"/>
              </a:ext>
            </a:extLst>
          </p:cNvPr>
          <p:cNvSpPr txBox="1"/>
          <p:nvPr/>
        </p:nvSpPr>
        <p:spPr>
          <a:xfrm>
            <a:off x="5894173" y="448390"/>
            <a:ext cx="5901882" cy="5262979"/>
          </a:xfrm>
          <a:prstGeom prst="rect">
            <a:avLst/>
          </a:prstGeom>
          <a:solidFill>
            <a:schemeClr val="accent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wrap="square" rtlCol="0">
            <a:spAutoFit/>
          </a:bodyPr>
          <a:lstStyle/>
          <a:p>
            <a:pPr algn="just"/>
            <a:r>
              <a:rPr lang="it-IT" sz="2400" b="1" dirty="0">
                <a:solidFill>
                  <a:schemeClr val="accent5">
                    <a:lumMod val="75000"/>
                  </a:schemeClr>
                </a:solidFill>
              </a:rPr>
              <a:t>IN FAMIGLIA </a:t>
            </a:r>
            <a:r>
              <a:rPr lang="it-IT" sz="2400" dirty="0">
                <a:solidFill>
                  <a:schemeClr val="tx1"/>
                </a:solidFill>
              </a:rPr>
              <a:t>è uno strumento che </a:t>
            </a:r>
            <a:r>
              <a:rPr lang="it-IT" sz="2400" dirty="0" smtClean="0">
                <a:solidFill>
                  <a:schemeClr val="tx1"/>
                </a:solidFill>
              </a:rPr>
              <a:t>segna</a:t>
            </a:r>
            <a:r>
              <a:rPr lang="it-IT" sz="2400" dirty="0" smtClean="0">
                <a:solidFill>
                  <a:schemeClr val="tx1"/>
                </a:solidFill>
              </a:rPr>
              <a:t> </a:t>
            </a:r>
            <a:r>
              <a:rPr lang="it-IT" sz="2400" dirty="0">
                <a:solidFill>
                  <a:schemeClr val="tx1"/>
                </a:solidFill>
              </a:rPr>
              <a:t>lo scandire dei giorni, secondo il calendario dell’anno liturgico. Grazie a questa </a:t>
            </a:r>
            <a:r>
              <a:rPr lang="it-IT" sz="2400" b="1" dirty="0">
                <a:solidFill>
                  <a:schemeClr val="accent5">
                    <a:lumMod val="75000"/>
                  </a:schemeClr>
                </a:solidFill>
              </a:rPr>
              <a:t>agenda</a:t>
            </a:r>
            <a:r>
              <a:rPr lang="it-IT" sz="2400" dirty="0">
                <a:solidFill>
                  <a:schemeClr val="tx1"/>
                </a:solidFill>
              </a:rPr>
              <a:t> la famiglia cresce nell’impegno a fidarsi sempre più dell’azione di Dio e a mettere nelle Sue mani la propria creatività attraverso </a:t>
            </a:r>
            <a:r>
              <a:rPr lang="it-IT" sz="2400" b="1" dirty="0">
                <a:solidFill>
                  <a:schemeClr val="accent5">
                    <a:lumMod val="75000"/>
                  </a:schemeClr>
                </a:solidFill>
              </a:rPr>
              <a:t>attività, giochi,</a:t>
            </a:r>
            <a:r>
              <a:rPr lang="it-IT" sz="2400" dirty="0">
                <a:solidFill>
                  <a:schemeClr val="tx1"/>
                </a:solidFill>
              </a:rPr>
              <a:t> </a:t>
            </a:r>
            <a:r>
              <a:rPr lang="it-IT" sz="2400" dirty="0" smtClean="0">
                <a:solidFill>
                  <a:schemeClr val="tx1"/>
                </a:solidFill>
              </a:rPr>
              <a:t>libri e </a:t>
            </a:r>
            <a:r>
              <a:rPr lang="it-IT" sz="2400" dirty="0" smtClean="0">
                <a:solidFill>
                  <a:schemeClr val="tx1"/>
                </a:solidFill>
              </a:rPr>
              <a:t>film </a:t>
            </a:r>
            <a:r>
              <a:rPr lang="it-IT" sz="2400" dirty="0" smtClean="0">
                <a:solidFill>
                  <a:schemeClr val="tx1"/>
                </a:solidFill>
              </a:rPr>
              <a:t>da </a:t>
            </a:r>
            <a:r>
              <a:rPr lang="it-IT" sz="2400" dirty="0">
                <a:solidFill>
                  <a:schemeClr val="tx1"/>
                </a:solidFill>
              </a:rPr>
              <a:t>condividere insieme.</a:t>
            </a:r>
          </a:p>
          <a:p>
            <a:pPr algn="just"/>
            <a:r>
              <a:rPr lang="it-IT" sz="2400" dirty="0">
                <a:solidFill>
                  <a:schemeClr val="tx1"/>
                </a:solidFill>
              </a:rPr>
              <a:t>IN FAMIGLIA è inoltre un’opportunità per approfondire e </a:t>
            </a:r>
            <a:r>
              <a:rPr lang="it-IT" sz="2400" dirty="0" smtClean="0">
                <a:solidFill>
                  <a:schemeClr val="tx1"/>
                </a:solidFill>
              </a:rPr>
              <a:t>accompagnare </a:t>
            </a:r>
            <a:r>
              <a:rPr lang="it-IT" sz="2400" dirty="0">
                <a:solidFill>
                  <a:schemeClr val="tx1"/>
                </a:solidFill>
              </a:rPr>
              <a:t>anche il cammino di fede dei ragazzi attraverso la proposta di un itinerario di gruppo da intraprendere con i genitori </a:t>
            </a:r>
            <a:r>
              <a:rPr lang="it-IT" sz="2400" dirty="0">
                <a:solidFill>
                  <a:schemeClr val="tx1"/>
                </a:solidFill>
              </a:rPr>
              <a:t>che insieme si riscoprono uomini e donne, parte di una comunità in cammino.</a:t>
            </a:r>
            <a:endParaRPr lang="it-IT" sz="2400" dirty="0">
              <a:solidFill>
                <a:schemeClr val="tx1"/>
              </a:solidFill>
            </a:endParaRPr>
          </a:p>
        </p:txBody>
      </p:sp>
    </p:spTree>
    <p:extLst>
      <p:ext uri="{BB962C8B-B14F-4D97-AF65-F5344CB8AC3E}">
        <p14:creationId xmlns:p14="http://schemas.microsoft.com/office/powerpoint/2010/main" val="1912612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7F1552BE-F4AB-4A76-BD06-323CD82B037F}"/>
              </a:ext>
            </a:extLst>
          </p:cNvPr>
          <p:cNvGraphicFramePr/>
          <p:nvPr>
            <p:extLst>
              <p:ext uri="{D42A27DB-BD31-4B8C-83A1-F6EECF244321}">
                <p14:modId xmlns:p14="http://schemas.microsoft.com/office/powerpoint/2010/main" val="1597235448"/>
              </p:ext>
            </p:extLst>
          </p:nvPr>
        </p:nvGraphicFramePr>
        <p:xfrm>
          <a:off x="362590" y="167780"/>
          <a:ext cx="8605242" cy="57464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magine 4">
            <a:extLst>
              <a:ext uri="{FF2B5EF4-FFF2-40B4-BE49-F238E27FC236}">
                <a16:creationId xmlns:a16="http://schemas.microsoft.com/office/drawing/2014/main" id="{62577E6A-43E5-4DC0-B1D7-E3CC31C28B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93169">
            <a:off x="6274685" y="6011455"/>
            <a:ext cx="615622" cy="615622"/>
          </a:xfrm>
          <a:prstGeom prst="rect">
            <a:avLst/>
          </a:prstGeom>
        </p:spPr>
      </p:pic>
      <p:sp>
        <p:nvSpPr>
          <p:cNvPr id="6" name="Shape 363">
            <a:extLst>
              <a:ext uri="{FF2B5EF4-FFF2-40B4-BE49-F238E27FC236}">
                <a16:creationId xmlns:a16="http://schemas.microsoft.com/office/drawing/2014/main" id="{19E13CCC-1D06-4101-B544-061EA4E1E23C}"/>
              </a:ext>
            </a:extLst>
          </p:cNvPr>
          <p:cNvSpPr txBox="1"/>
          <p:nvPr/>
        </p:nvSpPr>
        <p:spPr>
          <a:xfrm>
            <a:off x="6953449" y="5973666"/>
            <a:ext cx="3465678" cy="716553"/>
          </a:xfrm>
          <a:prstGeom prst="rect">
            <a:avLst/>
          </a:prstGeom>
          <a:ln/>
        </p:spPr>
        <p:style>
          <a:lnRef idx="2">
            <a:schemeClr val="accent2"/>
          </a:lnRef>
          <a:fillRef idx="1">
            <a:schemeClr val="lt1"/>
          </a:fillRef>
          <a:effectRef idx="0">
            <a:schemeClr val="accent2"/>
          </a:effectRef>
          <a:fontRef idx="minor">
            <a:schemeClr val="dk1"/>
          </a:fontRef>
        </p:style>
        <p:txBody>
          <a:bodyPr lIns="91425" tIns="91425" rIns="91425" bIns="91425" anchor="t" anchorCtr="0">
            <a:noAutofit/>
          </a:bodyPr>
          <a:lstStyle/>
          <a:p>
            <a:pPr lvl="0" algn="ctr" rtl="0">
              <a:spcBef>
                <a:spcPts val="0"/>
              </a:spcBef>
              <a:buClr>
                <a:schemeClr val="dk1"/>
              </a:buClr>
              <a:buSzPct val="25000"/>
              <a:buFont typeface="Arial"/>
              <a:buNone/>
            </a:pPr>
            <a:r>
              <a:rPr lang="it" sz="1600" b="1" dirty="0">
                <a:solidFill>
                  <a:srgbClr val="CC0000"/>
                </a:solidFill>
                <a:latin typeface="Bubblegum Sans"/>
                <a:ea typeface="Bubblegum Sans"/>
                <a:cs typeface="Bubblegum Sans"/>
                <a:sym typeface="Bubblegum Sans"/>
              </a:rPr>
              <a:t>scaricali da </a:t>
            </a:r>
            <a:r>
              <a:rPr lang="it" sz="1600" b="1" u="sng" dirty="0">
                <a:solidFill>
                  <a:srgbClr val="CC0000"/>
                </a:solidFill>
                <a:latin typeface="Bubblegum Sans"/>
                <a:ea typeface="Bubblegum Sans"/>
                <a:cs typeface="Bubblegum Sans"/>
                <a:sym typeface="Bubblegum Sans"/>
                <a:hlinkClick r:id="rId8"/>
              </a:rPr>
              <a:t>acr.azionecattolica.it</a:t>
            </a:r>
            <a:r>
              <a:rPr lang="it" sz="1600" b="1" dirty="0">
                <a:solidFill>
                  <a:srgbClr val="CC0000"/>
                </a:solidFill>
                <a:latin typeface="Bubblegum Sans"/>
                <a:ea typeface="Bubblegum Sans"/>
                <a:cs typeface="Bubblegum Sans"/>
                <a:sym typeface="Bubblegum Sans"/>
              </a:rPr>
              <a:t> area CAMMINO DELL’ANNO </a:t>
            </a:r>
          </a:p>
        </p:txBody>
      </p:sp>
      <p:pic>
        <p:nvPicPr>
          <p:cNvPr id="7" name="Immagine 6" descr="Immagine che contiene giocattolo, bambola&#10;&#10;Descrizione generata con affidabilità molto elevata">
            <a:extLst>
              <a:ext uri="{FF2B5EF4-FFF2-40B4-BE49-F238E27FC236}">
                <a16:creationId xmlns:a16="http://schemas.microsoft.com/office/drawing/2014/main" id="{1C6941E6-E5B9-4E54-BC11-44D0E5A0DC00}"/>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ackgroundRemoval t="6091" b="93309" l="3613" r="33472">
                        <a14:foregroundMark x1="19228" y1="18136" x2="19228" y2="17028"/>
                        <a14:foregroundMark x1="12874" y1="86294" x2="14410" y2="89709"/>
                        <a14:foregroundMark x1="6520" y1="89432" x2="8306" y2="89294"/>
                        <a14:foregroundMark x1="26744" y1="85741" x2="27949" y2="93309"/>
                        <a14:foregroundMark x1="27949" y1="93309" x2="29277" y2="88879"/>
                        <a14:foregroundMark x1="12002" y1="85048" x2="12002" y2="85048"/>
                        <a14:foregroundMark x1="11213" y1="10291" x2="17193" y2="7107"/>
                        <a14:foregroundMark x1="19228" y1="6230" x2="19726" y2="6091"/>
                        <a14:backgroundMark x1="17193" y1="7199" x2="17193" y2="7199"/>
                        <a14:backgroundMark x1="16944" y1="7337" x2="16944" y2="7337"/>
                      </a14:backgroundRemoval>
                    </a14:imgEffect>
                  </a14:imgLayer>
                </a14:imgProps>
              </a:ext>
              <a:ext uri="{28A0092B-C50C-407E-A947-70E740481C1C}">
                <a14:useLocalDpi xmlns:a14="http://schemas.microsoft.com/office/drawing/2010/main" val="0"/>
              </a:ext>
            </a:extLst>
          </a:blip>
          <a:srcRect r="62755"/>
          <a:stretch/>
        </p:blipFill>
        <p:spPr>
          <a:xfrm>
            <a:off x="9515091" y="1244656"/>
            <a:ext cx="1808071" cy="4368688"/>
          </a:xfrm>
          <a:prstGeom prst="rect">
            <a:avLst/>
          </a:prstGeom>
        </p:spPr>
      </p:pic>
    </p:spTree>
    <p:extLst>
      <p:ext uri="{BB962C8B-B14F-4D97-AF65-F5344CB8AC3E}">
        <p14:creationId xmlns:p14="http://schemas.microsoft.com/office/powerpoint/2010/main" val="12587896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B62FAEEF-7529-4A52-8D61-608D428DEC31}"/>
              </a:ext>
            </a:extLst>
          </p:cNvPr>
          <p:cNvSpPr>
            <a:spLocks noGrp="1"/>
          </p:cNvSpPr>
          <p:nvPr>
            <p:ph type="title"/>
          </p:nvPr>
        </p:nvSpPr>
        <p:spPr>
          <a:xfrm>
            <a:off x="1639219" y="299300"/>
            <a:ext cx="8913562" cy="1325563"/>
          </a:xfr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0000"/>
          </a:bodyPr>
          <a:lstStyle/>
          <a:p>
            <a:pPr algn="ctr"/>
            <a:r>
              <a:rPr lang="it-IT"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AR ESSENCE" panose="02000000000000000000" pitchFamily="2" charset="0"/>
              </a:rPr>
              <a:t>I SUSSIDI PERSONALI DI PREGHIERA</a:t>
            </a:r>
          </a:p>
        </p:txBody>
      </p:sp>
      <p:sp>
        <p:nvSpPr>
          <p:cNvPr id="2" name="Fumetto: ovale 1">
            <a:extLst>
              <a:ext uri="{FF2B5EF4-FFF2-40B4-BE49-F238E27FC236}">
                <a16:creationId xmlns:a16="http://schemas.microsoft.com/office/drawing/2014/main" id="{7EDD4B4C-CF71-411A-8571-8D5B5BBEF5E5}"/>
              </a:ext>
            </a:extLst>
          </p:cNvPr>
          <p:cNvSpPr/>
          <p:nvPr/>
        </p:nvSpPr>
        <p:spPr>
          <a:xfrm>
            <a:off x="1334530" y="2594919"/>
            <a:ext cx="4139513" cy="2273643"/>
          </a:xfrm>
          <a:prstGeom prst="wedgeEllipseCallout">
            <a:avLst>
              <a:gd name="adj1" fmla="val 55286"/>
              <a:gd name="adj2" fmla="val 755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b="1" dirty="0"/>
          </a:p>
          <a:p>
            <a:pPr algn="ctr"/>
            <a:r>
              <a:rPr lang="it-IT" sz="2400" b="1" dirty="0"/>
              <a:t>AVVENTO E NATALE</a:t>
            </a:r>
          </a:p>
          <a:p>
            <a:pPr algn="ctr"/>
            <a:r>
              <a:rPr lang="it-IT" dirty="0"/>
              <a:t> </a:t>
            </a:r>
            <a:endParaRPr lang="it-IT" sz="1000" dirty="0"/>
          </a:p>
          <a:p>
            <a:pPr algn="ctr"/>
            <a:r>
              <a:rPr lang="it-IT" i="1" dirty="0">
                <a:effectLst>
                  <a:outerShdw blurRad="38100" dist="38100" dir="2700000" algn="tl">
                    <a:srgbClr val="000000">
                      <a:alpha val="43137"/>
                    </a:srgbClr>
                  </a:outerShdw>
                </a:effectLst>
              </a:rPr>
              <a:t>Secondo la tua Parola,</a:t>
            </a:r>
            <a:r>
              <a:rPr lang="it-IT" dirty="0"/>
              <a:t> accompagnati dalla figura di Simeone</a:t>
            </a:r>
          </a:p>
          <a:p>
            <a:pPr algn="ctr"/>
            <a:endParaRPr lang="it-IT" dirty="0"/>
          </a:p>
        </p:txBody>
      </p:sp>
      <p:sp>
        <p:nvSpPr>
          <p:cNvPr id="6" name="Fumetto: ovale 5">
            <a:extLst>
              <a:ext uri="{FF2B5EF4-FFF2-40B4-BE49-F238E27FC236}">
                <a16:creationId xmlns:a16="http://schemas.microsoft.com/office/drawing/2014/main" id="{F538F287-6617-4EF1-BD9A-4F4F2D4CCD91}"/>
              </a:ext>
            </a:extLst>
          </p:cNvPr>
          <p:cNvSpPr/>
          <p:nvPr/>
        </p:nvSpPr>
        <p:spPr>
          <a:xfrm>
            <a:off x="7430530" y="2594918"/>
            <a:ext cx="4139513" cy="2273643"/>
          </a:xfrm>
          <a:prstGeom prst="wedgeEllipseCallout">
            <a:avLst>
              <a:gd name="adj1" fmla="val -56654"/>
              <a:gd name="adj2" fmla="val 744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dirty="0"/>
          </a:p>
          <a:p>
            <a:pPr algn="ctr"/>
            <a:r>
              <a:rPr lang="it-IT" sz="2200" b="1" dirty="0"/>
              <a:t>QUARESIMA E PASQUA</a:t>
            </a:r>
            <a:endParaRPr lang="it-IT" sz="2200" dirty="0"/>
          </a:p>
          <a:p>
            <a:pPr algn="ctr"/>
            <a:endParaRPr lang="it-IT" dirty="0"/>
          </a:p>
          <a:p>
            <a:pPr algn="ctr"/>
            <a:r>
              <a:rPr lang="it-IT" i="1" dirty="0">
                <a:effectLst>
                  <a:outerShdw blurRad="38100" dist="38100" dir="2700000" algn="tl">
                    <a:srgbClr val="000000">
                      <a:alpha val="43137"/>
                    </a:srgbClr>
                  </a:outerShdw>
                </a:effectLst>
              </a:rPr>
              <a:t>Perché niente si perda, </a:t>
            </a:r>
            <a:r>
              <a:rPr lang="it-IT" dirty="0"/>
              <a:t>accompagnati dal ragazzo dei pani e dei pesci del Vangelo di Giovanni</a:t>
            </a:r>
          </a:p>
          <a:p>
            <a:pPr algn="ctr"/>
            <a:endParaRPr lang="it-IT" dirty="0"/>
          </a:p>
        </p:txBody>
      </p:sp>
      <p:pic>
        <p:nvPicPr>
          <p:cNvPr id="8" name="Immagine 7" descr="Immagine che contiene giocattolo, bambola&#10;&#10;Descrizione generata con affidabilità molto elevata">
            <a:extLst>
              <a:ext uri="{FF2B5EF4-FFF2-40B4-BE49-F238E27FC236}">
                <a16:creationId xmlns:a16="http://schemas.microsoft.com/office/drawing/2014/main" id="{EA00AD0E-8E85-48CC-A3FD-4B6D9DD5F483}"/>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10000" b="90000" l="38036" r="60897">
                        <a14:foregroundMark x1="47882" y1="35671" x2="49709" y2="35671"/>
                      </a14:backgroundRemoval>
                    </a14:imgEffect>
                  </a14:imgLayer>
                </a14:imgProps>
              </a:ext>
              <a:ext uri="{28A0092B-C50C-407E-A947-70E740481C1C}">
                <a14:useLocalDpi xmlns:a14="http://schemas.microsoft.com/office/drawing/2010/main" val="0"/>
              </a:ext>
            </a:extLst>
          </a:blip>
          <a:srcRect l="35179" t="18190" r="36246" b="45016"/>
          <a:stretch/>
        </p:blipFill>
        <p:spPr>
          <a:xfrm>
            <a:off x="5544067" y="4691110"/>
            <a:ext cx="1869967" cy="2166890"/>
          </a:xfrm>
          <a:prstGeom prst="rect">
            <a:avLst/>
          </a:prstGeom>
        </p:spPr>
      </p:pic>
    </p:spTree>
    <p:extLst>
      <p:ext uri="{BB962C8B-B14F-4D97-AF65-F5344CB8AC3E}">
        <p14:creationId xmlns:p14="http://schemas.microsoft.com/office/powerpoint/2010/main" val="10873528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38ECB5C7-A018-4C1A-8A30-FE8F1127C977}"/>
              </a:ext>
            </a:extLst>
          </p:cNvPr>
          <p:cNvPicPr>
            <a:picLocks noChangeAspect="1"/>
          </p:cNvPicPr>
          <p:nvPr/>
        </p:nvPicPr>
        <p:blipFill>
          <a:blip r:embed="rId2"/>
          <a:stretch>
            <a:fillRect/>
          </a:stretch>
        </p:blipFill>
        <p:spPr>
          <a:xfrm>
            <a:off x="596676" y="2545494"/>
            <a:ext cx="4809106" cy="2404554"/>
          </a:xfrm>
          <a:prstGeom prst="rect">
            <a:avLst/>
          </a:prstGeom>
          <a:ln>
            <a:noFill/>
          </a:ln>
          <a:effectLst>
            <a:softEdge rad="112500"/>
          </a:effectLst>
          <a:scene3d>
            <a:camera prst="perspectiveLeft"/>
            <a:lightRig rig="threePt" dir="t"/>
          </a:scene3d>
        </p:spPr>
      </p:pic>
      <p:sp>
        <p:nvSpPr>
          <p:cNvPr id="3" name="Elaborazione 2">
            <a:extLst>
              <a:ext uri="{FF2B5EF4-FFF2-40B4-BE49-F238E27FC236}">
                <a16:creationId xmlns:a16="http://schemas.microsoft.com/office/drawing/2014/main" id="{9A2EAE47-11F1-46A2-950B-D313E8A66C64}"/>
              </a:ext>
            </a:extLst>
          </p:cNvPr>
          <p:cNvSpPr/>
          <p:nvPr/>
        </p:nvSpPr>
        <p:spPr>
          <a:xfrm>
            <a:off x="6561438" y="501818"/>
            <a:ext cx="5033885" cy="5854365"/>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a:t>La figura significativa che farà da guida nel Tempo Estate Eccezionale è Elia, un profeta, ovvero un uomo che diventa strumento, “voce” di Dio. Egli è dunque, anzitutto, un discepolo. Destinatario della Parola, ne diviene l’eco per tutto il popolo. Elia è colui che, mettendosi al servizio del Signore, rilegge la realtà con sguardo critico, fino a entrare in una lotta aperta contro gli idoli. La “lotta spirituale” non è per il credente una condizione di criticità, ma la sua condizione “normale”: ogni giorno, infatti, siamo chiamati a discernere, a riconoscere l’autentica voce di Dio, a scegliere di vivere secondo la Parola, senza compromessi. Elia è colui che non si stanca di attendere e di cercare il passaggio di Dio nella sua vita, riuscendo a coglierne i linguaggi discreti e originali.</a:t>
            </a:r>
          </a:p>
        </p:txBody>
      </p:sp>
      <p:sp>
        <p:nvSpPr>
          <p:cNvPr id="8" name="Titolo 1">
            <a:extLst>
              <a:ext uri="{FF2B5EF4-FFF2-40B4-BE49-F238E27FC236}">
                <a16:creationId xmlns:a16="http://schemas.microsoft.com/office/drawing/2014/main" id="{066357C5-9D8A-46E8-BA4D-E4C0558E3DC9}"/>
              </a:ext>
            </a:extLst>
          </p:cNvPr>
          <p:cNvSpPr>
            <a:spLocks noGrp="1"/>
          </p:cNvSpPr>
          <p:nvPr>
            <p:ph type="title"/>
          </p:nvPr>
        </p:nvSpPr>
        <p:spPr>
          <a:xfrm>
            <a:off x="596677" y="373440"/>
            <a:ext cx="5033886" cy="1325563"/>
          </a:xfr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algn="ctr"/>
            <a:r>
              <a:rPr lang="it-IT" sz="5400" b="1" spc="50" dirty="0">
                <a:ln w="9525" cmpd="sng">
                  <a:solidFill>
                    <a:schemeClr val="accent1"/>
                  </a:solidFill>
                  <a:prstDash val="solid"/>
                </a:ln>
                <a:solidFill>
                  <a:srgbClr val="70AD47">
                    <a:tint val="1000"/>
                  </a:srgbClr>
                </a:solidFill>
                <a:effectLst>
                  <a:glow rad="38100">
                    <a:schemeClr val="accent1">
                      <a:alpha val="40000"/>
                    </a:schemeClr>
                  </a:glow>
                </a:effectLst>
                <a:latin typeface="AR ESSENCE" panose="02000000000000000000" pitchFamily="2" charset="0"/>
              </a:rPr>
              <a:t>CAMPO SCUOLA</a:t>
            </a:r>
          </a:p>
        </p:txBody>
      </p:sp>
    </p:spTree>
    <p:extLst>
      <p:ext uri="{BB962C8B-B14F-4D97-AF65-F5344CB8AC3E}">
        <p14:creationId xmlns:p14="http://schemas.microsoft.com/office/powerpoint/2010/main" val="35556984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BBA62FB-73F0-456C-810D-A314ACBB531E}"/>
              </a:ext>
            </a:extLst>
          </p:cNvPr>
          <p:cNvPicPr>
            <a:picLocks noChangeAspect="1"/>
          </p:cNvPicPr>
          <p:nvPr/>
        </p:nvPicPr>
        <p:blipFill rotWithShape="1">
          <a:blip r:embed="rId2">
            <a:extLst>
              <a:ext uri="{28A0092B-C50C-407E-A947-70E740481C1C}">
                <a14:useLocalDpi xmlns:a14="http://schemas.microsoft.com/office/drawing/2010/main" val="0"/>
              </a:ext>
            </a:extLst>
          </a:blip>
          <a:srcRect t="11963" b="3767"/>
          <a:stretch/>
        </p:blipFill>
        <p:spPr>
          <a:xfrm>
            <a:off x="20" y="10"/>
            <a:ext cx="12191980" cy="6857990"/>
          </a:xfrm>
          <a:prstGeom prst="rect">
            <a:avLst/>
          </a:prstGeom>
        </p:spPr>
      </p:pic>
      <p:sp>
        <p:nvSpPr>
          <p:cNvPr id="6" name="CasellaDiTesto 5">
            <a:extLst>
              <a:ext uri="{FF2B5EF4-FFF2-40B4-BE49-F238E27FC236}">
                <a16:creationId xmlns:a16="http://schemas.microsoft.com/office/drawing/2014/main" id="{168BA294-D710-4200-BF78-89E8153F96C9}"/>
              </a:ext>
            </a:extLst>
          </p:cNvPr>
          <p:cNvSpPr txBox="1"/>
          <p:nvPr/>
        </p:nvSpPr>
        <p:spPr>
          <a:xfrm>
            <a:off x="339960" y="2457450"/>
            <a:ext cx="4517790" cy="2315329"/>
          </a:xfrm>
          <a:prstGeom prst="rect">
            <a:avLst/>
          </a:prstGeom>
          <a:solidFill>
            <a:srgbClr val="262626"/>
          </a:solidFill>
          <a:ln w="257175" cap="sq" cmpd="sng" algn="ctr">
            <a:solidFill>
              <a:srgbClr val="262626">
                <a:alpha val="60000"/>
              </a:srgbClr>
            </a:solidFill>
            <a:prstDash val="solid"/>
            <a:miter lim="800000"/>
          </a:ln>
        </p:spPr>
        <p:txBody>
          <a:bodyPr vert="horz" wrap="square" lIns="91440" tIns="45720" rIns="91440" bIns="45720" rtlCol="0" anchor="ctr">
            <a:noAutofit/>
          </a:bodyPr>
          <a:lstStyle/>
          <a:p>
            <a:pPr algn="ctr">
              <a:lnSpc>
                <a:spcPct val="90000"/>
              </a:lnSpc>
              <a:spcBef>
                <a:spcPct val="0"/>
              </a:spcBef>
              <a:spcAft>
                <a:spcPts val="600"/>
              </a:spcAft>
            </a:pPr>
            <a:r>
              <a:rPr lang="en-US" sz="2800" dirty="0">
                <a:solidFill>
                  <a:schemeClr val="lt1"/>
                </a:solidFill>
                <a:latin typeface="Rockwell" panose="02060603020205020403" pitchFamily="18" charset="0"/>
                <a:ea typeface="+mj-ea"/>
                <a:cs typeface="+mj-cs"/>
              </a:rPr>
              <a:t>LA STAMPA ASSOCIATIVA</a:t>
            </a:r>
            <a:br>
              <a:rPr lang="en-US" sz="2800" dirty="0">
                <a:solidFill>
                  <a:schemeClr val="lt1"/>
                </a:solidFill>
                <a:latin typeface="Rockwell" panose="02060603020205020403" pitchFamily="18" charset="0"/>
                <a:ea typeface="+mj-ea"/>
                <a:cs typeface="+mj-cs"/>
              </a:rPr>
            </a:br>
            <a:r>
              <a:rPr lang="en-US" sz="2800" dirty="0">
                <a:solidFill>
                  <a:schemeClr val="lt1"/>
                </a:solidFill>
                <a:latin typeface="Rockwell" panose="02060603020205020403" pitchFamily="18" charset="0"/>
                <a:ea typeface="+mj-ea"/>
                <a:cs typeface="+mj-cs"/>
              </a:rPr>
              <a:t/>
            </a:r>
            <a:br>
              <a:rPr lang="en-US" sz="2800" dirty="0">
                <a:solidFill>
                  <a:schemeClr val="lt1"/>
                </a:solidFill>
                <a:latin typeface="Rockwell" panose="02060603020205020403" pitchFamily="18" charset="0"/>
                <a:ea typeface="+mj-ea"/>
                <a:cs typeface="+mj-cs"/>
              </a:rPr>
            </a:br>
            <a:r>
              <a:rPr lang="en-US" sz="2800" dirty="0">
                <a:solidFill>
                  <a:schemeClr val="lt1"/>
                </a:solidFill>
                <a:latin typeface="Rockwell" panose="02060603020205020403" pitchFamily="18" charset="0"/>
                <a:ea typeface="+mj-ea"/>
                <a:cs typeface="+mj-cs"/>
              </a:rPr>
              <a:t>La </a:t>
            </a:r>
            <a:r>
              <a:rPr lang="en-US" sz="2800" dirty="0" err="1">
                <a:solidFill>
                  <a:schemeClr val="lt1"/>
                </a:solidFill>
                <a:latin typeface="Rockwell" panose="02060603020205020403" pitchFamily="18" charset="0"/>
                <a:ea typeface="+mj-ea"/>
                <a:cs typeface="+mj-cs"/>
              </a:rPr>
              <a:t>Giostra</a:t>
            </a:r>
            <a:r>
              <a:rPr lang="en-US" sz="2800" dirty="0">
                <a:solidFill>
                  <a:schemeClr val="lt1"/>
                </a:solidFill>
                <a:latin typeface="Rockwell" panose="02060603020205020403" pitchFamily="18" charset="0"/>
                <a:ea typeface="+mj-ea"/>
                <a:cs typeface="+mj-cs"/>
              </a:rPr>
              <a:t/>
            </a:r>
            <a:br>
              <a:rPr lang="en-US" sz="2800" dirty="0">
                <a:solidFill>
                  <a:schemeClr val="lt1"/>
                </a:solidFill>
                <a:latin typeface="Rockwell" panose="02060603020205020403" pitchFamily="18" charset="0"/>
                <a:ea typeface="+mj-ea"/>
                <a:cs typeface="+mj-cs"/>
              </a:rPr>
            </a:br>
            <a:r>
              <a:rPr lang="en-US" sz="2800" dirty="0" err="1">
                <a:solidFill>
                  <a:schemeClr val="lt1"/>
                </a:solidFill>
                <a:latin typeface="Rockwell" panose="02060603020205020403" pitchFamily="18" charset="0"/>
                <a:ea typeface="+mj-ea"/>
                <a:cs typeface="+mj-cs"/>
              </a:rPr>
              <a:t>Foglie</a:t>
            </a:r>
            <a:r>
              <a:rPr lang="en-US" sz="2800" dirty="0">
                <a:solidFill>
                  <a:schemeClr val="lt1"/>
                </a:solidFill>
                <a:latin typeface="Rockwell" panose="02060603020205020403" pitchFamily="18" charset="0"/>
                <a:ea typeface="+mj-ea"/>
                <a:cs typeface="+mj-cs"/>
              </a:rPr>
              <a:t/>
            </a:r>
            <a:br>
              <a:rPr lang="en-US" sz="2800" dirty="0">
                <a:solidFill>
                  <a:schemeClr val="lt1"/>
                </a:solidFill>
                <a:latin typeface="Rockwell" panose="02060603020205020403" pitchFamily="18" charset="0"/>
                <a:ea typeface="+mj-ea"/>
                <a:cs typeface="+mj-cs"/>
              </a:rPr>
            </a:br>
            <a:r>
              <a:rPr lang="en-US" sz="2800" dirty="0" err="1">
                <a:solidFill>
                  <a:schemeClr val="lt1"/>
                </a:solidFill>
                <a:latin typeface="Rockwell" panose="02060603020205020403" pitchFamily="18" charset="0"/>
                <a:ea typeface="+mj-ea"/>
                <a:cs typeface="+mj-cs"/>
              </a:rPr>
              <a:t>Ragazzi</a:t>
            </a:r>
            <a:endParaRPr lang="en-US" sz="2800" dirty="0">
              <a:solidFill>
                <a:schemeClr val="lt1"/>
              </a:solidFill>
              <a:latin typeface="Rockwell" panose="02060603020205020403" pitchFamily="18" charset="0"/>
              <a:ea typeface="+mj-ea"/>
              <a:cs typeface="+mj-cs"/>
            </a:endParaRPr>
          </a:p>
        </p:txBody>
      </p:sp>
    </p:spTree>
    <p:extLst>
      <p:ext uri="{BB962C8B-B14F-4D97-AF65-F5344CB8AC3E}">
        <p14:creationId xmlns:p14="http://schemas.microsoft.com/office/powerpoint/2010/main" val="3783420931"/>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B62FAEEF-7529-4A52-8D61-608D428DEC31}"/>
              </a:ext>
            </a:extLst>
          </p:cNvPr>
          <p:cNvSpPr>
            <a:spLocks noGrp="1"/>
          </p:cNvSpPr>
          <p:nvPr>
            <p:ph type="title"/>
          </p:nvPr>
        </p:nvSpPr>
        <p:spPr>
          <a:xfrm>
            <a:off x="2537033" y="1510262"/>
            <a:ext cx="7117934" cy="1325563"/>
          </a:xfr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0000"/>
          </a:bodyPr>
          <a:lstStyle/>
          <a:p>
            <a:pPr algn="ctr"/>
            <a:r>
              <a:rPr lang="it-IT" sz="5400" dirty="0">
                <a:solidFill>
                  <a:srgbClr val="FFFF00"/>
                </a:solidFill>
                <a:effectLst>
                  <a:outerShdw blurRad="38100" dist="38100" dir="2700000" algn="tl">
                    <a:srgbClr val="000000">
                      <a:alpha val="43137"/>
                    </a:srgbClr>
                  </a:outerShdw>
                </a:effectLst>
                <a:latin typeface="AR ESSENCE" panose="02000000000000000000" pitchFamily="2" charset="0"/>
              </a:rPr>
              <a:t>LA SAPIENZA DELL’EDUCATORE</a:t>
            </a:r>
          </a:p>
        </p:txBody>
      </p:sp>
      <p:sp>
        <p:nvSpPr>
          <p:cNvPr id="5" name="CasellaDiTesto 4">
            <a:extLst>
              <a:ext uri="{FF2B5EF4-FFF2-40B4-BE49-F238E27FC236}">
                <a16:creationId xmlns:a16="http://schemas.microsoft.com/office/drawing/2014/main" id="{131FE68A-7B4A-4DB2-8568-FF9C31B29F77}"/>
              </a:ext>
            </a:extLst>
          </p:cNvPr>
          <p:cNvSpPr txBox="1"/>
          <p:nvPr/>
        </p:nvSpPr>
        <p:spPr>
          <a:xfrm>
            <a:off x="2562052" y="3657600"/>
            <a:ext cx="7067897" cy="2400657"/>
          </a:xfrm>
          <a:prstGeom prst="rect">
            <a:avLst/>
          </a:prstGeom>
          <a:ln/>
        </p:spPr>
        <p:style>
          <a:lnRef idx="1">
            <a:schemeClr val="accent1"/>
          </a:lnRef>
          <a:fillRef idx="3">
            <a:schemeClr val="accent1"/>
          </a:fillRef>
          <a:effectRef idx="2">
            <a:schemeClr val="accent1"/>
          </a:effectRef>
          <a:fontRef idx="minor">
            <a:schemeClr val="lt1"/>
          </a:fontRef>
        </p:style>
        <p:txBody>
          <a:bodyPr wrap="none" rtlCol="0">
            <a:spAutoFit/>
          </a:bodyPr>
          <a:lstStyle/>
          <a:p>
            <a:pPr algn="ctr"/>
            <a:r>
              <a:rPr lang="it-IT" sz="2800" b="1" dirty="0"/>
              <a:t>È l’ultimo strumento, forse il più importante… </a:t>
            </a:r>
          </a:p>
          <a:p>
            <a:pPr algn="ctr"/>
            <a:r>
              <a:rPr lang="it-IT" sz="2800" b="1" dirty="0"/>
              <a:t>e con questo vi auguriamo</a:t>
            </a:r>
          </a:p>
          <a:p>
            <a:pPr algn="ctr"/>
            <a:endParaRPr lang="it-IT" sz="2800" b="1" dirty="0"/>
          </a:p>
          <a:p>
            <a:pPr algn="ctr"/>
            <a:r>
              <a:rPr lang="it-IT" sz="6600" b="1" dirty="0"/>
              <a:t>BUON CAMMINO!</a:t>
            </a:r>
          </a:p>
        </p:txBody>
      </p:sp>
    </p:spTree>
    <p:extLst>
      <p:ext uri="{BB962C8B-B14F-4D97-AF65-F5344CB8AC3E}">
        <p14:creationId xmlns:p14="http://schemas.microsoft.com/office/powerpoint/2010/main" val="2709509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DDBBBA-6F00-44DD-B54E-300B5EBDD5F7}"/>
              </a:ext>
            </a:extLst>
          </p:cNvPr>
          <p:cNvSpPr>
            <a:spLocks noGrp="1"/>
          </p:cNvSpPr>
          <p:nvPr>
            <p:ph type="title"/>
          </p:nvPr>
        </p:nvSpPr>
        <p:spPr>
          <a:xfrm>
            <a:off x="8377334" y="206505"/>
            <a:ext cx="3612502" cy="549275"/>
          </a:xfrm>
        </p:spPr>
        <p:style>
          <a:lnRef idx="0">
            <a:schemeClr val="accent5"/>
          </a:lnRef>
          <a:fillRef idx="3">
            <a:schemeClr val="accent5"/>
          </a:fillRef>
          <a:effectRef idx="3">
            <a:schemeClr val="accent5"/>
          </a:effectRef>
          <a:fontRef idx="minor">
            <a:schemeClr val="lt1"/>
          </a:fontRef>
        </p:style>
        <p:txBody>
          <a:bodyPr>
            <a:normAutofit/>
          </a:bodyPr>
          <a:lstStyle/>
          <a:p>
            <a:r>
              <a:rPr lang="it-IT" sz="2800" dirty="0">
                <a:latin typeface="AR ESSENCE" panose="02000000000000000000" pitchFamily="2" charset="0"/>
              </a:rPr>
              <a:t>LA REALTA’ DEI RAGAZZI</a:t>
            </a:r>
          </a:p>
        </p:txBody>
      </p:sp>
      <p:sp>
        <p:nvSpPr>
          <p:cNvPr id="5" name="Fumetto: rettangolo 4">
            <a:extLst>
              <a:ext uri="{FF2B5EF4-FFF2-40B4-BE49-F238E27FC236}">
                <a16:creationId xmlns:a16="http://schemas.microsoft.com/office/drawing/2014/main" id="{DBB1E154-5BE1-4A9B-8687-D6B4FB3EC7C0}"/>
              </a:ext>
            </a:extLst>
          </p:cNvPr>
          <p:cNvSpPr/>
          <p:nvPr/>
        </p:nvSpPr>
        <p:spPr>
          <a:xfrm>
            <a:off x="195943" y="1530220"/>
            <a:ext cx="8406881" cy="4379542"/>
          </a:xfrm>
          <a:prstGeom prst="wedgeRectCallout">
            <a:avLst>
              <a:gd name="adj1" fmla="val 63001"/>
              <a:gd name="adj2" fmla="val -2236"/>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dirty="0"/>
          </a:p>
        </p:txBody>
      </p:sp>
      <p:sp>
        <p:nvSpPr>
          <p:cNvPr id="4" name="CasellaDiTesto 3">
            <a:extLst>
              <a:ext uri="{FF2B5EF4-FFF2-40B4-BE49-F238E27FC236}">
                <a16:creationId xmlns:a16="http://schemas.microsoft.com/office/drawing/2014/main" id="{AC7A8481-C352-47E4-BF17-00C62CE05F3A}"/>
              </a:ext>
            </a:extLst>
          </p:cNvPr>
          <p:cNvSpPr txBox="1"/>
          <p:nvPr/>
        </p:nvSpPr>
        <p:spPr>
          <a:xfrm>
            <a:off x="438539" y="1632858"/>
            <a:ext cx="7903028" cy="4154984"/>
          </a:xfrm>
          <a:prstGeom prst="rect">
            <a:avLst/>
          </a:prstGeom>
          <a:noFill/>
        </p:spPr>
        <p:txBody>
          <a:bodyPr wrap="square" rtlCol="0">
            <a:spAutoFit/>
          </a:bodyPr>
          <a:lstStyle/>
          <a:p>
            <a:pPr algn="just"/>
            <a:r>
              <a:rPr lang="it-IT" sz="2400" dirty="0">
                <a:solidFill>
                  <a:schemeClr val="bg1"/>
                </a:solidFill>
                <a:ea typeface="STXinwei" panose="02010800040101010101" pitchFamily="2" charset="-122"/>
                <a:cs typeface="Times New Roman" panose="02020603050405020304" pitchFamily="18" charset="0"/>
              </a:rPr>
              <a:t>La realtà dei ragazzi è tutto ciò che i piccoli stanno vivendo in questo tempo storico, </a:t>
            </a:r>
            <a:r>
              <a:rPr lang="it-IT" sz="2400" b="1" dirty="0" smtClean="0">
                <a:solidFill>
                  <a:srgbClr val="FFFF00"/>
                </a:solidFill>
                <a:ea typeface="STXinwei" panose="02010800040101010101" pitchFamily="2" charset="-122"/>
                <a:cs typeface="Times New Roman" panose="02020603050405020304" pitchFamily="18" charset="0"/>
              </a:rPr>
              <a:t>è l’insieme di domande, aspettative, sogni, difficoltà, disagi, aspirazioni, interessi</a:t>
            </a:r>
            <a:r>
              <a:rPr lang="it-IT" sz="2400" dirty="0" smtClean="0">
                <a:solidFill>
                  <a:schemeClr val="bg1"/>
                </a:solidFill>
                <a:ea typeface="STXinwei" panose="02010800040101010101" pitchFamily="2" charset="-122"/>
                <a:cs typeface="Times New Roman" panose="02020603050405020304" pitchFamily="18" charset="0"/>
              </a:rPr>
              <a:t> che emergono </a:t>
            </a:r>
            <a:r>
              <a:rPr lang="it-IT" sz="2400" dirty="0">
                <a:solidFill>
                  <a:schemeClr val="bg1"/>
                </a:solidFill>
                <a:ea typeface="STXinwei" panose="02010800040101010101" pitchFamily="2" charset="-122"/>
                <a:cs typeface="Times New Roman" panose="02020603050405020304" pitchFamily="18" charset="0"/>
              </a:rPr>
              <a:t>dall’osservazione del loro mondo</a:t>
            </a:r>
          </a:p>
          <a:p>
            <a:pPr algn="just"/>
            <a:r>
              <a:rPr lang="it-IT" sz="2400" dirty="0">
                <a:solidFill>
                  <a:schemeClr val="bg1"/>
                </a:solidFill>
                <a:ea typeface="STXinwei" panose="02010800040101010101" pitchFamily="2" charset="-122"/>
                <a:cs typeface="Times New Roman" panose="02020603050405020304" pitchFamily="18" charset="0"/>
              </a:rPr>
              <a:t> </a:t>
            </a:r>
          </a:p>
          <a:p>
            <a:pPr algn="just"/>
            <a:r>
              <a:rPr lang="it-IT" sz="2400" i="1" dirty="0">
                <a:solidFill>
                  <a:schemeClr val="bg1"/>
                </a:solidFill>
                <a:ea typeface="STXinwei" panose="02010800040101010101" pitchFamily="2" charset="-122"/>
                <a:cs typeface="Times New Roman" panose="02020603050405020304" pitchFamily="18" charset="0"/>
              </a:rPr>
              <a:t>«Chiediamo ai giovani e agli adulti di impegnarsi con noi ad essere presenti sul territorio, visibili per far emergere la ricchezza della nostra storia, la forza del nostro stile missionario realizzando dei progetti concreti che partano dai bisogni della comunità» </a:t>
            </a:r>
            <a:r>
              <a:rPr lang="it-IT" sz="2400" dirty="0">
                <a:solidFill>
                  <a:schemeClr val="bg1"/>
                </a:solidFill>
                <a:ea typeface="STXinwei" panose="02010800040101010101" pitchFamily="2" charset="-122"/>
                <a:cs typeface="Times New Roman" panose="02020603050405020304" pitchFamily="18" charset="0"/>
              </a:rPr>
              <a:t>(Dagli emendamenti al Documento assembleare dei Ragazzi) </a:t>
            </a:r>
          </a:p>
        </p:txBody>
      </p:sp>
      <p:pic>
        <p:nvPicPr>
          <p:cNvPr id="7" name="Immagine 6" descr="Immagine che contiene giocattolo, bambola&#10;&#10;Descrizione generata con affidabilità molto elevata">
            <a:extLst>
              <a:ext uri="{FF2B5EF4-FFF2-40B4-BE49-F238E27FC236}">
                <a16:creationId xmlns:a16="http://schemas.microsoft.com/office/drawing/2014/main" id="{B8D9682F-BBC8-4D37-A84F-B46D8400BDEA}"/>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6091" b="93309" l="3613" r="33472">
                        <a14:foregroundMark x1="19228" y1="18136" x2="19228" y2="17028"/>
                        <a14:foregroundMark x1="12874" y1="86294" x2="14410" y2="89709"/>
                        <a14:foregroundMark x1="6520" y1="89432" x2="8306" y2="89294"/>
                        <a14:foregroundMark x1="26744" y1="85741" x2="27949" y2="93309"/>
                        <a14:foregroundMark x1="27949" y1="93309" x2="29277" y2="88879"/>
                        <a14:foregroundMark x1="12002" y1="85048" x2="12002" y2="85048"/>
                        <a14:foregroundMark x1="11213" y1="10291" x2="17193" y2="7107"/>
                        <a14:foregroundMark x1="19228" y1="6230" x2="19726" y2="6091"/>
                        <a14:backgroundMark x1="17193" y1="7199" x2="17193" y2="7199"/>
                        <a14:backgroundMark x1="16944" y1="7337" x2="16944" y2="7337"/>
                      </a14:backgroundRemoval>
                    </a14:imgEffect>
                  </a14:imgLayer>
                </a14:imgProps>
              </a:ext>
              <a:ext uri="{28A0092B-C50C-407E-A947-70E740481C1C}">
                <a14:useLocalDpi xmlns:a14="http://schemas.microsoft.com/office/drawing/2010/main" val="0"/>
              </a:ext>
            </a:extLst>
          </a:blip>
          <a:srcRect r="62755"/>
          <a:stretch/>
        </p:blipFill>
        <p:spPr>
          <a:xfrm>
            <a:off x="9180668" y="2635898"/>
            <a:ext cx="1808071" cy="4368688"/>
          </a:xfrm>
          <a:prstGeom prst="rect">
            <a:avLst/>
          </a:prstGeom>
        </p:spPr>
      </p:pic>
    </p:spTree>
    <p:extLst>
      <p:ext uri="{BB962C8B-B14F-4D97-AF65-F5344CB8AC3E}">
        <p14:creationId xmlns:p14="http://schemas.microsoft.com/office/powerpoint/2010/main" val="330727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77DEB7DD-9ACB-4C1D-9172-6DF9F445B22F}"/>
              </a:ext>
            </a:extLst>
          </p:cNvPr>
          <p:cNvSpPr txBox="1">
            <a:spLocks/>
          </p:cNvSpPr>
          <p:nvPr/>
        </p:nvSpPr>
        <p:spPr>
          <a:xfrm>
            <a:off x="7879080" y="206505"/>
            <a:ext cx="4110756" cy="540255"/>
          </a:xfrm>
          <a:prstGeom prst="rect">
            <a:avLst/>
          </a:prstGeom>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it-IT" sz="2800" dirty="0">
                <a:solidFill>
                  <a:schemeClr val="tx1"/>
                </a:solidFill>
                <a:latin typeface="AR ESSENCE" panose="02000000000000000000" pitchFamily="2" charset="0"/>
              </a:rPr>
              <a:t>NEL CAMMINO DELLA CHIESA</a:t>
            </a:r>
          </a:p>
        </p:txBody>
      </p:sp>
      <p:sp>
        <p:nvSpPr>
          <p:cNvPr id="5" name="Fumetto: rettangolo 4">
            <a:extLst>
              <a:ext uri="{FF2B5EF4-FFF2-40B4-BE49-F238E27FC236}">
                <a16:creationId xmlns:a16="http://schemas.microsoft.com/office/drawing/2014/main" id="{ACD161E4-2E7F-4FF8-8300-2C9826D1E391}"/>
              </a:ext>
            </a:extLst>
          </p:cNvPr>
          <p:cNvSpPr/>
          <p:nvPr/>
        </p:nvSpPr>
        <p:spPr>
          <a:xfrm>
            <a:off x="2895601" y="1127760"/>
            <a:ext cx="9094236" cy="4953000"/>
          </a:xfrm>
          <a:prstGeom prst="wedgeRectCallout">
            <a:avLst>
              <a:gd name="adj1" fmla="val -59209"/>
              <a:gd name="adj2" fmla="val -17331"/>
            </a:avLst>
          </a:prstGeom>
          <a:gradFill flip="none" rotWithShape="1">
            <a:gsLst>
              <a:gs pos="0">
                <a:srgbClr val="E9B900"/>
              </a:gs>
              <a:gs pos="78000">
                <a:srgbClr val="F3BF00"/>
              </a:gs>
              <a:gs pos="100000">
                <a:srgbClr val="FFC000"/>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just"/>
            <a:r>
              <a:rPr lang="it-IT" sz="2400" i="1" dirty="0">
                <a:solidFill>
                  <a:schemeClr val="tx1"/>
                </a:solidFill>
              </a:rPr>
              <a:t>«Ogni volta che cerchiamo di tornare alla fonte e recuperare la freschezza originale del Vangelo spuntano nuove strade, metodi creativi, altre forme di espressione, segni più eloquenti, parole cariche di rinnovato significato per il mondo attuale. In realtà, ogni autentica azione evangelizzatrice è sempre nuova» </a:t>
            </a:r>
            <a:r>
              <a:rPr lang="it-IT" sz="2400" dirty="0">
                <a:solidFill>
                  <a:schemeClr val="tx1"/>
                </a:solidFill>
              </a:rPr>
              <a:t>(EG, 11)</a:t>
            </a:r>
          </a:p>
          <a:p>
            <a:pPr algn="just"/>
            <a:endParaRPr lang="it-IT" sz="2400" dirty="0" smtClean="0">
              <a:solidFill>
                <a:schemeClr val="tx1"/>
              </a:solidFill>
            </a:endParaRPr>
          </a:p>
          <a:p>
            <a:pPr algn="just"/>
            <a:r>
              <a:rPr lang="it-IT" sz="2400" dirty="0" smtClean="0">
                <a:solidFill>
                  <a:schemeClr val="tx1"/>
                </a:solidFill>
              </a:rPr>
              <a:t>Il </a:t>
            </a:r>
            <a:r>
              <a:rPr lang="it-IT" sz="2400" dirty="0">
                <a:solidFill>
                  <a:schemeClr val="tx1"/>
                </a:solidFill>
              </a:rPr>
              <a:t>cammino della Chiesa universale è quello segnato dalla innovativa eredità dell’</a:t>
            </a:r>
            <a:r>
              <a:rPr lang="it-IT" sz="2400" b="1" i="1" dirty="0" err="1">
                <a:solidFill>
                  <a:schemeClr val="tx1"/>
                </a:solidFill>
              </a:rPr>
              <a:t>Evangelii</a:t>
            </a:r>
            <a:r>
              <a:rPr lang="it-IT" sz="2400" b="1" i="1" dirty="0">
                <a:solidFill>
                  <a:schemeClr val="tx1"/>
                </a:solidFill>
              </a:rPr>
              <a:t> </a:t>
            </a:r>
            <a:r>
              <a:rPr lang="it-IT" sz="2400" b="1" i="1" dirty="0" err="1">
                <a:solidFill>
                  <a:schemeClr val="tx1"/>
                </a:solidFill>
              </a:rPr>
              <a:t>Gaudium</a:t>
            </a:r>
            <a:r>
              <a:rPr lang="it-IT" sz="2400" dirty="0">
                <a:solidFill>
                  <a:schemeClr val="tx1"/>
                </a:solidFill>
              </a:rPr>
              <a:t> alla quale di recente si è aggiunta l’Esortazione Apostolica </a:t>
            </a:r>
            <a:r>
              <a:rPr lang="it-IT" sz="2400" b="1" i="1" dirty="0" err="1">
                <a:solidFill>
                  <a:schemeClr val="tx1"/>
                </a:solidFill>
              </a:rPr>
              <a:t>Gaudete</a:t>
            </a:r>
            <a:r>
              <a:rPr lang="it-IT" sz="2400" b="1" i="1" dirty="0">
                <a:solidFill>
                  <a:schemeClr val="tx1"/>
                </a:solidFill>
              </a:rPr>
              <a:t> et </a:t>
            </a:r>
            <a:r>
              <a:rPr lang="it-IT" sz="2400" b="1" i="1" dirty="0" err="1">
                <a:solidFill>
                  <a:schemeClr val="tx1"/>
                </a:solidFill>
              </a:rPr>
              <a:t>Exsultate</a:t>
            </a:r>
            <a:r>
              <a:rPr lang="it-IT" sz="2400" b="1" i="1" dirty="0">
                <a:solidFill>
                  <a:schemeClr val="tx1"/>
                </a:solidFill>
              </a:rPr>
              <a:t> </a:t>
            </a:r>
            <a:r>
              <a:rPr lang="it-IT" sz="2400" dirty="0">
                <a:solidFill>
                  <a:schemeClr val="tx1"/>
                </a:solidFill>
              </a:rPr>
              <a:t>sulla santità nel mondo contemporaneo.</a:t>
            </a:r>
          </a:p>
          <a:p>
            <a:pPr algn="just"/>
            <a:r>
              <a:rPr lang="it-IT" sz="2400" dirty="0">
                <a:solidFill>
                  <a:schemeClr val="tx1"/>
                </a:solidFill>
              </a:rPr>
              <a:t> </a:t>
            </a:r>
          </a:p>
          <a:p>
            <a:pPr algn="just"/>
            <a:r>
              <a:rPr lang="it-IT" sz="2400" dirty="0">
                <a:solidFill>
                  <a:schemeClr val="tx1"/>
                </a:solidFill>
              </a:rPr>
              <a:t>La vita ordinaria della comunità cristiana, invece, è quella scandita, in questo anno liturgico, dal </a:t>
            </a:r>
            <a:r>
              <a:rPr lang="it-IT" sz="2400" b="1" dirty="0">
                <a:solidFill>
                  <a:schemeClr val="tx1"/>
                </a:solidFill>
              </a:rPr>
              <a:t>Vangelo di Luca</a:t>
            </a:r>
            <a:r>
              <a:rPr lang="it-IT" sz="2400" b="1" dirty="0" smtClean="0">
                <a:solidFill>
                  <a:schemeClr val="tx1"/>
                </a:solidFill>
              </a:rPr>
              <a:t>.</a:t>
            </a:r>
            <a:endParaRPr lang="it-IT" dirty="0"/>
          </a:p>
        </p:txBody>
      </p:sp>
      <p:pic>
        <p:nvPicPr>
          <p:cNvPr id="7" name="Immagine 6" descr="Immagine che contiene abbigliamento&#10;&#10;Descrizione generata con affidabilità elevata">
            <a:extLst>
              <a:ext uri="{FF2B5EF4-FFF2-40B4-BE49-F238E27FC236}">
                <a16:creationId xmlns:a16="http://schemas.microsoft.com/office/drawing/2014/main" id="{1567C90E-E970-4ED1-B3E1-EBF9DB702D22}"/>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12207" b="89127" l="56744" r="96400">
                        <a14:foregroundMark x1="60451" y1="20291" x2="65771" y2="14107"/>
                        <a14:foregroundMark x1="65771" y1="14107" x2="76142" y2="15643"/>
                        <a14:foregroundMark x1="76142" y1="15643" x2="81032" y2="20129"/>
                        <a14:foregroundMark x1="64965" y1="12530" x2="73294" y2="12247"/>
                        <a14:foregroundMark x1="85223" y1="85974" x2="82859" y2="84640"/>
                        <a14:foregroundMark x1="83020" y1="88157" x2="85922" y2="89127"/>
                        <a14:foregroundMark x1="96400" y1="70210" x2="96077" y2="69644"/>
                      </a14:backgroundRemoval>
                    </a14:imgEffect>
                  </a14:imgLayer>
                </a14:imgProps>
              </a:ext>
              <a:ext uri="{28A0092B-C50C-407E-A947-70E740481C1C}">
                <a14:useLocalDpi xmlns:a14="http://schemas.microsoft.com/office/drawing/2010/main" val="0"/>
              </a:ext>
            </a:extLst>
          </a:blip>
          <a:srcRect l="52110" t="8571" b="7347"/>
          <a:stretch/>
        </p:blipFill>
        <p:spPr>
          <a:xfrm flipH="1">
            <a:off x="246593" y="1676400"/>
            <a:ext cx="2105343" cy="5181600"/>
          </a:xfrm>
          <a:prstGeom prst="rect">
            <a:avLst/>
          </a:prstGeom>
        </p:spPr>
      </p:pic>
    </p:spTree>
    <p:extLst>
      <p:ext uri="{BB962C8B-B14F-4D97-AF65-F5344CB8AC3E}">
        <p14:creationId xmlns:p14="http://schemas.microsoft.com/office/powerpoint/2010/main" val="913399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B7F33548-E028-4A61-93FA-75C039366746}"/>
              </a:ext>
            </a:extLst>
          </p:cNvPr>
          <p:cNvSpPr>
            <a:spLocks noGrp="1"/>
          </p:cNvSpPr>
          <p:nvPr>
            <p:ph type="title"/>
          </p:nvPr>
        </p:nvSpPr>
        <p:spPr>
          <a:xfrm>
            <a:off x="7239000" y="206505"/>
            <a:ext cx="4750836" cy="549275"/>
          </a:xfrm>
          <a:solidFill>
            <a:srgbClr val="00B050"/>
          </a:solidFill>
        </p:spPr>
        <p:style>
          <a:lnRef idx="0">
            <a:schemeClr val="accent5"/>
          </a:lnRef>
          <a:fillRef idx="3">
            <a:schemeClr val="accent5"/>
          </a:fillRef>
          <a:effectRef idx="3">
            <a:schemeClr val="accent5"/>
          </a:effectRef>
          <a:fontRef idx="minor">
            <a:schemeClr val="lt1"/>
          </a:fontRef>
        </p:style>
        <p:txBody>
          <a:bodyPr>
            <a:normAutofit/>
          </a:bodyPr>
          <a:lstStyle/>
          <a:p>
            <a:r>
              <a:rPr lang="it-IT" sz="2800" dirty="0">
                <a:latin typeface="AR ESSENCE" panose="02000000000000000000" pitchFamily="2" charset="0"/>
              </a:rPr>
              <a:t>NEL CAMMINO DELL’ASSOCIAZIONE</a:t>
            </a:r>
          </a:p>
        </p:txBody>
      </p:sp>
      <p:sp>
        <p:nvSpPr>
          <p:cNvPr id="5" name="Fumetto: rettangolo 4">
            <a:extLst>
              <a:ext uri="{FF2B5EF4-FFF2-40B4-BE49-F238E27FC236}">
                <a16:creationId xmlns:a16="http://schemas.microsoft.com/office/drawing/2014/main" id="{2789683F-C65D-4A26-BA6A-5F931738B529}"/>
              </a:ext>
            </a:extLst>
          </p:cNvPr>
          <p:cNvSpPr/>
          <p:nvPr/>
        </p:nvSpPr>
        <p:spPr>
          <a:xfrm>
            <a:off x="195943" y="914400"/>
            <a:ext cx="8536577" cy="5623560"/>
          </a:xfrm>
          <a:prstGeom prst="wedgeRectCallout">
            <a:avLst>
              <a:gd name="adj1" fmla="val 64158"/>
              <a:gd name="adj2" fmla="val -20737"/>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rtlCol="0" anchor="ctr"/>
          <a:lstStyle/>
          <a:p>
            <a:r>
              <a:rPr lang="it-IT" sz="2400" dirty="0"/>
              <a:t>Il secondo anno del percorso tracciato dagli Orientamenti triennali (declinazione del Documento Assembleare) è dedicato al verbo</a:t>
            </a:r>
            <a:r>
              <a:rPr lang="it-IT" sz="2400" b="1" dirty="0"/>
              <a:t> </a:t>
            </a:r>
            <a:r>
              <a:rPr lang="it-IT" sz="2400" b="1" dirty="0">
                <a:solidFill>
                  <a:srgbClr val="FFFF00"/>
                </a:solidFill>
              </a:rPr>
              <a:t>GENERARE</a:t>
            </a:r>
            <a:r>
              <a:rPr lang="it-IT" sz="2400" dirty="0"/>
              <a:t>.</a:t>
            </a:r>
          </a:p>
          <a:p>
            <a:r>
              <a:rPr lang="it-IT" sz="2400" dirty="0"/>
              <a:t> </a:t>
            </a:r>
          </a:p>
          <a:p>
            <a:pPr algn="just"/>
            <a:r>
              <a:rPr lang="it-IT" sz="2400" i="1" dirty="0"/>
              <a:t>«Vogliamo coltivare una vita spirituale che sia invece in grado di animare la passione verso </a:t>
            </a:r>
            <a:r>
              <a:rPr lang="it-IT" sz="2400" b="1" i="1" dirty="0">
                <a:solidFill>
                  <a:srgbClr val="FFFF00"/>
                </a:solidFill>
              </a:rPr>
              <a:t>l’impegno per il mondo</a:t>
            </a:r>
            <a:r>
              <a:rPr lang="it-IT" sz="2400" i="1" dirty="0"/>
              <a:t>, di generare </a:t>
            </a:r>
            <a:r>
              <a:rPr lang="it-IT" sz="2400" b="1" i="1" dirty="0">
                <a:solidFill>
                  <a:srgbClr val="FFFF00"/>
                </a:solidFill>
              </a:rPr>
              <a:t>relazioni nuove</a:t>
            </a:r>
            <a:r>
              <a:rPr lang="it-IT" sz="2400" i="1" dirty="0"/>
              <a:t>, di preferire gli orizzonti inclusivi ai confini limitanti. Generare è insomma fare proprio l’atteggiamento materno di chi non si limita a dare </a:t>
            </a:r>
            <a:r>
              <a:rPr lang="it-IT" sz="2400" b="1" i="1" dirty="0">
                <a:solidFill>
                  <a:srgbClr val="FFFF00"/>
                </a:solidFill>
              </a:rPr>
              <a:t>inizio alla vita </a:t>
            </a:r>
            <a:r>
              <a:rPr lang="it-IT" sz="2400" i="1" dirty="0"/>
              <a:t>ma compie il proprio mandato iniziando alla vita, ‘donando alla vita’: è dare avvio ad un </a:t>
            </a:r>
            <a:r>
              <a:rPr lang="it-IT" sz="2400" b="1" i="1" dirty="0">
                <a:solidFill>
                  <a:srgbClr val="FFFF00"/>
                </a:solidFill>
              </a:rPr>
              <a:t>processo di continua estroversione</a:t>
            </a:r>
            <a:r>
              <a:rPr lang="it-IT" sz="2400" i="1" dirty="0"/>
              <a:t> che spinge a superare la logica di Marta in Lc 10,40, a pensarci sempre in relazione alzando lo sguardo verso quanti condividono con noi l’attenzione alla promozione umana e al bene comune</a:t>
            </a:r>
            <a:r>
              <a:rPr lang="it-IT" sz="2400" i="1" dirty="0" smtClean="0"/>
              <a:t>».</a:t>
            </a:r>
          </a:p>
          <a:p>
            <a:pPr algn="just"/>
            <a:r>
              <a:rPr lang="it-IT" sz="2400" dirty="0" smtClean="0"/>
              <a:t>(Vi precede in Galilea – Orientamenti per il triennio 2017-2020)</a:t>
            </a:r>
            <a:endParaRPr lang="it-IT" sz="2400" i="1" dirty="0" smtClean="0"/>
          </a:p>
        </p:txBody>
      </p:sp>
      <p:pic>
        <p:nvPicPr>
          <p:cNvPr id="7" name="Immagine 6" descr="Immagine che contiene abbigliamento&#10;&#10;Descrizione generata con affidabilità elevata">
            <a:extLst>
              <a:ext uri="{FF2B5EF4-FFF2-40B4-BE49-F238E27FC236}">
                <a16:creationId xmlns:a16="http://schemas.microsoft.com/office/drawing/2014/main" id="{3E8AAF33-1BDB-4E68-9CB4-396174B6291F}"/>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4325" b="88925" l="3439" r="44976">
                        <a14:foregroundMark x1="18109" y1="7357" x2="23160" y2="8852"/>
                        <a14:foregroundMark x1="16819" y1="4365" x2="25900" y2="4487"/>
                        <a14:foregroundMark x1="11983" y1="84236" x2="19936" y2="86257"/>
                        <a14:foregroundMark x1="32939" y1="85974" x2="30951" y2="84762"/>
                        <a14:foregroundMark x1="35304" y1="88319" x2="32778" y2="88965"/>
                        <a14:foregroundMark x1="4030" y1="86378" x2="3439" y2="87065"/>
                      </a14:backgroundRemoval>
                    </a14:imgEffect>
                  </a14:imgLayer>
                </a14:imgProps>
              </a:ext>
              <a:ext uri="{28A0092B-C50C-407E-A947-70E740481C1C}">
                <a14:useLocalDpi xmlns:a14="http://schemas.microsoft.com/office/drawing/2010/main" val="0"/>
              </a:ext>
            </a:extLst>
          </a:blip>
          <a:srcRect r="50000" b="7211"/>
          <a:stretch/>
        </p:blipFill>
        <p:spPr>
          <a:xfrm>
            <a:off x="9622318" y="1646904"/>
            <a:ext cx="2112482" cy="5211096"/>
          </a:xfrm>
          <a:prstGeom prst="rect">
            <a:avLst/>
          </a:prstGeom>
        </p:spPr>
      </p:pic>
    </p:spTree>
    <p:extLst>
      <p:ext uri="{BB962C8B-B14F-4D97-AF65-F5344CB8AC3E}">
        <p14:creationId xmlns:p14="http://schemas.microsoft.com/office/powerpoint/2010/main" val="4082142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DF7AB407-EB05-4D8D-92B1-5B6F59286703}"/>
              </a:ext>
            </a:extLst>
          </p:cNvPr>
          <p:cNvSpPr>
            <a:spLocks noGrp="1"/>
          </p:cNvSpPr>
          <p:nvPr>
            <p:ph type="title"/>
          </p:nvPr>
        </p:nvSpPr>
        <p:spPr>
          <a:xfrm>
            <a:off x="2537033" y="1510262"/>
            <a:ext cx="7117934" cy="1325563"/>
          </a:xfr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0000"/>
          </a:bodyPr>
          <a:lstStyle/>
          <a:p>
            <a:pPr algn="ctr"/>
            <a:r>
              <a:rPr lang="it-IT" sz="5400" dirty="0">
                <a:solidFill>
                  <a:srgbClr val="FFFF00"/>
                </a:solidFill>
                <a:effectLst>
                  <a:outerShdw blurRad="38100" dist="38100" dir="2700000" algn="tl">
                    <a:srgbClr val="000000">
                      <a:alpha val="43137"/>
                    </a:srgbClr>
                  </a:outerShdw>
                </a:effectLst>
                <a:latin typeface="AR ESSENCE" panose="02000000000000000000" pitchFamily="2" charset="0"/>
              </a:rPr>
              <a:t>LE COORDINATE DELLA PROPOSTA FORMATIVA</a:t>
            </a:r>
          </a:p>
        </p:txBody>
      </p:sp>
    </p:spTree>
    <p:extLst>
      <p:ext uri="{BB962C8B-B14F-4D97-AF65-F5344CB8AC3E}">
        <p14:creationId xmlns:p14="http://schemas.microsoft.com/office/powerpoint/2010/main" val="1137292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a:extLst>
              <a:ext uri="{FF2B5EF4-FFF2-40B4-BE49-F238E27FC236}">
                <a16:creationId xmlns:a16="http://schemas.microsoft.com/office/drawing/2014/main" id="{9791AD21-D7C1-458F-95B0-4EAE98C919DF}"/>
              </a:ext>
            </a:extLst>
          </p:cNvPr>
          <p:cNvGraphicFramePr/>
          <p:nvPr>
            <p:extLst>
              <p:ext uri="{D42A27DB-BD31-4B8C-83A1-F6EECF244321}">
                <p14:modId xmlns:p14="http://schemas.microsoft.com/office/powerpoint/2010/main" val="659883767"/>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5134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C9179B-8898-4706-A6B1-185D9BC204C0}"/>
              </a:ext>
            </a:extLst>
          </p:cNvPr>
          <p:cNvSpPr>
            <a:spLocks noGrp="1"/>
          </p:cNvSpPr>
          <p:nvPr>
            <p:ph type="title"/>
          </p:nvPr>
        </p:nvSpPr>
        <p:spPr>
          <a:xfrm>
            <a:off x="838200" y="365125"/>
            <a:ext cx="10515600" cy="1325563"/>
          </a:xfr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algn="ctr"/>
            <a:r>
              <a:rPr lang="it-IT" sz="7200" dirty="0">
                <a:solidFill>
                  <a:srgbClr val="FFFF00"/>
                </a:solidFill>
                <a:effectLst>
                  <a:outerShdw blurRad="38100" dist="38100" dir="2700000" algn="tl">
                    <a:srgbClr val="000000">
                      <a:alpha val="43137"/>
                    </a:srgbClr>
                  </a:outerShdw>
                </a:effectLst>
                <a:latin typeface="AR ESSENCE" panose="02000000000000000000" pitchFamily="2" charset="0"/>
              </a:rPr>
              <a:t>NEL CUORE DELLA PROPOSTA</a:t>
            </a:r>
          </a:p>
        </p:txBody>
      </p:sp>
      <p:sp>
        <p:nvSpPr>
          <p:cNvPr id="3" name="Segnaposto contenuto 2">
            <a:extLst>
              <a:ext uri="{FF2B5EF4-FFF2-40B4-BE49-F238E27FC236}">
                <a16:creationId xmlns:a16="http://schemas.microsoft.com/office/drawing/2014/main" id="{1E73FF1B-6E40-4B06-98EB-ECBA1F2DD829}"/>
              </a:ext>
            </a:extLst>
          </p:cNvPr>
          <p:cNvSpPr>
            <a:spLocks noGrp="1"/>
          </p:cNvSpPr>
          <p:nvPr>
            <p:ph idx="1"/>
          </p:nvPr>
        </p:nvSpPr>
        <p:spPr>
          <a:xfrm>
            <a:off x="5194818" y="2331854"/>
            <a:ext cx="5777204" cy="3060538"/>
          </a:xfrm>
        </p:spPr>
        <p:style>
          <a:lnRef idx="1">
            <a:schemeClr val="accent6"/>
          </a:lnRef>
          <a:fillRef idx="2">
            <a:schemeClr val="accent6"/>
          </a:fillRef>
          <a:effectRef idx="1">
            <a:schemeClr val="accent6"/>
          </a:effectRef>
          <a:fontRef idx="minor">
            <a:schemeClr val="dk1"/>
          </a:fontRef>
        </p:style>
        <p:txBody>
          <a:bodyPr/>
          <a:lstStyle/>
          <a:p>
            <a:r>
              <a:rPr lang="it-IT" dirty="0">
                <a:latin typeface="STXinwei" panose="02010800040101010101" pitchFamily="2" charset="-122"/>
                <a:ea typeface="STXinwei" panose="02010800040101010101" pitchFamily="2" charset="-122"/>
              </a:rPr>
              <a:t>IDEA GENERALE</a:t>
            </a:r>
          </a:p>
          <a:p>
            <a:r>
              <a:rPr lang="it-IT" dirty="0">
                <a:latin typeface="STXinwei" panose="02010800040101010101" pitchFamily="2" charset="-122"/>
                <a:ea typeface="STXinwei" panose="02010800040101010101" pitchFamily="2" charset="-122"/>
              </a:rPr>
              <a:t>L’ICONA BIBLICA</a:t>
            </a:r>
          </a:p>
          <a:p>
            <a:r>
              <a:rPr lang="it-IT" dirty="0">
                <a:latin typeface="STXinwei" panose="02010800040101010101" pitchFamily="2" charset="-122"/>
                <a:ea typeface="STXinwei" panose="02010800040101010101" pitchFamily="2" charset="-122"/>
              </a:rPr>
              <a:t>Categoria della NOVITA’</a:t>
            </a:r>
          </a:p>
          <a:p>
            <a:r>
              <a:rPr lang="it-IT" dirty="0">
                <a:latin typeface="STXinwei" panose="02010800040101010101" pitchFamily="2" charset="-122"/>
                <a:ea typeface="STXinwei" panose="02010800040101010101" pitchFamily="2" charset="-122"/>
              </a:rPr>
              <a:t>Domanda di vita: E’PER ME?</a:t>
            </a:r>
          </a:p>
          <a:p>
            <a:r>
              <a:rPr lang="it-IT" dirty="0">
                <a:latin typeface="STXinwei" panose="02010800040101010101" pitchFamily="2" charset="-122"/>
                <a:ea typeface="STXinwei" panose="02010800040101010101" pitchFamily="2" charset="-122"/>
              </a:rPr>
              <a:t>La CUCINA (ambientazione)</a:t>
            </a:r>
          </a:p>
          <a:p>
            <a:r>
              <a:rPr lang="it-IT" dirty="0">
                <a:latin typeface="STXinwei" panose="02010800040101010101" pitchFamily="2" charset="-122"/>
                <a:ea typeface="STXinwei" panose="02010800040101010101" pitchFamily="2" charset="-122"/>
              </a:rPr>
              <a:t>Gli atteggiamenti</a:t>
            </a:r>
          </a:p>
        </p:txBody>
      </p:sp>
      <p:pic>
        <p:nvPicPr>
          <p:cNvPr id="5" name="Immagine 4" descr="Immagine che contiene giocattolo, bambola&#10;&#10;Descrizione generata con affidabilità molto elevata">
            <a:extLst>
              <a:ext uri="{FF2B5EF4-FFF2-40B4-BE49-F238E27FC236}">
                <a16:creationId xmlns:a16="http://schemas.microsoft.com/office/drawing/2014/main" id="{FE6EACB4-2C13-4DF3-8EC3-018E370FFEF9}"/>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21689" b="92432" l="39120" r="61836">
                        <a14:foregroundMark x1="43854" y1="22796" x2="50332" y2="21689"/>
                        <a14:foregroundMark x1="50332" y1="21689" x2="54527" y2="23212"/>
                        <a14:foregroundMark x1="49834" y1="35948" x2="47425" y2="35256"/>
                        <a14:foregroundMark x1="46013" y1="84126" x2="46138" y2="92293"/>
                        <a14:foregroundMark x1="46138" y1="92293" x2="45017" y2="85141"/>
                        <a14:foregroundMark x1="45017" y1="85141" x2="45640" y2="82418"/>
                        <a14:foregroundMark x1="52990" y1="84264" x2="56728" y2="90401"/>
                        <a14:foregroundMark x1="56728" y1="90401" x2="58846" y2="91186"/>
                        <a14:foregroundMark x1="53156" y1="88648" x2="53156" y2="88648"/>
                        <a14:foregroundMark x1="51993" y1="90909" x2="54402" y2="91601"/>
                        <a14:foregroundMark x1="56437" y1="91601" x2="59095" y2="92432"/>
                      </a14:backgroundRemoval>
                    </a14:imgEffect>
                  </a14:imgLayer>
                </a14:imgProps>
              </a:ext>
              <a:ext uri="{28A0092B-C50C-407E-A947-70E740481C1C}">
                <a14:useLocalDpi xmlns:a14="http://schemas.microsoft.com/office/drawing/2010/main" val="0"/>
              </a:ext>
            </a:extLst>
          </a:blip>
          <a:srcRect l="36355" t="14471" r="35295"/>
          <a:stretch/>
        </p:blipFill>
        <p:spPr>
          <a:xfrm>
            <a:off x="2187084" y="2515130"/>
            <a:ext cx="1599589" cy="4342870"/>
          </a:xfrm>
          <a:prstGeom prst="rect">
            <a:avLst/>
          </a:prstGeom>
        </p:spPr>
      </p:pic>
    </p:spTree>
    <p:extLst>
      <p:ext uri="{BB962C8B-B14F-4D97-AF65-F5344CB8AC3E}">
        <p14:creationId xmlns:p14="http://schemas.microsoft.com/office/powerpoint/2010/main" val="24829527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2433</Words>
  <Application>Microsoft Office PowerPoint</Application>
  <PresentationFormat>Widescreen</PresentationFormat>
  <Paragraphs>178</Paragraphs>
  <Slides>35</Slides>
  <Notes>0</Notes>
  <HiddenSlides>0</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35</vt:i4>
      </vt:variant>
    </vt:vector>
  </HeadingPairs>
  <TitlesOfParts>
    <vt:vector size="47" baseType="lpstr">
      <vt:lpstr>AR ESSENCE</vt:lpstr>
      <vt:lpstr>AR JULIAN</vt:lpstr>
      <vt:lpstr>Arial</vt:lpstr>
      <vt:lpstr>Bahnschrift SemiLight SemiConde</vt:lpstr>
      <vt:lpstr>Bubblegum Sans</vt:lpstr>
      <vt:lpstr>Calibri</vt:lpstr>
      <vt:lpstr>Calibri Light</vt:lpstr>
      <vt:lpstr>Rockwell</vt:lpstr>
      <vt:lpstr>Segoe Script</vt:lpstr>
      <vt:lpstr>STXinwei</vt:lpstr>
      <vt:lpstr>Times New Roman</vt:lpstr>
      <vt:lpstr>Tema di Office</vt:lpstr>
      <vt:lpstr>Presentazione standard di PowerPoint</vt:lpstr>
      <vt:lpstr>COME NASCE LA PROPOSTA?</vt:lpstr>
      <vt:lpstr>Presentazione standard di PowerPoint</vt:lpstr>
      <vt:lpstr>LA REALTA’ DEI RAGAZZI</vt:lpstr>
      <vt:lpstr>Presentazione standard di PowerPoint</vt:lpstr>
      <vt:lpstr>NEL CAMMINO DELL’ASSOCIAZIONE</vt:lpstr>
      <vt:lpstr>LE COORDINATE DELLA PROPOSTA FORMATIVA</vt:lpstr>
      <vt:lpstr>Presentazione standard di PowerPoint</vt:lpstr>
      <vt:lpstr>NEL CUORE DELLA PROPOSTA</vt:lpstr>
      <vt:lpstr>IDEA GENERALE</vt:lpstr>
      <vt:lpstr>ICONA BIBLICA</vt:lpstr>
      <vt:lpstr>LA CATEGORIA DELLA NOVITA’</vt:lpstr>
      <vt:lpstr>LA DOMANDA DI VITA</vt:lpstr>
      <vt:lpstr>LA DOMANDA DI VITA</vt:lpstr>
      <vt:lpstr>L’AMBIENTAZIONE</vt:lpstr>
      <vt:lpstr>GLI ATTEGGIAMENTI</vt:lpstr>
      <vt:lpstr>LO SVILUPPO DELLA PROPOSTA FORMATIVA</vt:lpstr>
      <vt:lpstr>1° FASE</vt:lpstr>
      <vt:lpstr>1° FASE</vt:lpstr>
      <vt:lpstr>2° FASE</vt:lpstr>
      <vt:lpstr>2° FASE</vt:lpstr>
      <vt:lpstr>3° FASE</vt:lpstr>
      <vt:lpstr>3° FASE</vt:lpstr>
      <vt:lpstr>4° FASE</vt:lpstr>
      <vt:lpstr>4° FASE</vt:lpstr>
      <vt:lpstr>GLI STRUMENTI DELLA PROPOSTA</vt:lpstr>
      <vt:lpstr>LE NOVITÀ DELLE GUIDE D’ARCO Coinvolgono la 12/14:   - L’apertura di ogni fase è caratterizzata da un planning che fornisce un quadro generale del cammino proposto nell’arco di tempo indicato; - in apertura di ciascun modulo è indicata  l’idea di fondo sintetica, seguono le proposte di attività che hanno la seguente scansione:  «stop», «go» e «suggerimenti per l’educatore»; - nelle diverse fasi, sono state inserite proposte per valorizzare il contributo dei ragazzi al documento dell’assemblea nazionale; - nelle diverse fasi sono presenti rinvii  (nelle attività e attraverso i box specifici) agli strumenti che completano la proposta formativa dell’Acr, per facilitare l’unità del cammino.</vt:lpstr>
      <vt:lpstr>LA STORIA</vt:lpstr>
      <vt:lpstr>WORK IN PROGRESS è uno strumento pensato per accompagnare la formazione personale e il servizio educativo dei catechisti e degli educatori.  WIP contiene:  - approfondimenti sulla vita dei ragazzi, contributi per lasciarsi educare e guidare dalla Parola;  - sollecitazioni per crescere nella dimensione spirituale e rileggere in chiave educativa alcune istanze contenute esortazione apostolica di Paolo VI Evangelii nuntiandi; - spunti di riflessione sull’ambientazione che fa da sfondo al cammino.</vt:lpstr>
      <vt:lpstr>Presentazione standard di PowerPoint</vt:lpstr>
      <vt:lpstr>Presentazione standard di PowerPoint</vt:lpstr>
      <vt:lpstr>I SUSSIDI PERSONALI DI PREGHIERA</vt:lpstr>
      <vt:lpstr>CAMPO SCUOLA</vt:lpstr>
      <vt:lpstr>Presentazione standard di PowerPoint</vt:lpstr>
      <vt:lpstr>LA SAPIENZA DELL’EDUCATORE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Stefano Antonini</dc:creator>
  <cp:lastModifiedBy>Emanuele</cp:lastModifiedBy>
  <cp:revision>32</cp:revision>
  <dcterms:created xsi:type="dcterms:W3CDTF">2018-08-02T14:26:40Z</dcterms:created>
  <dcterms:modified xsi:type="dcterms:W3CDTF">2018-08-10T18:25:03Z</dcterms:modified>
</cp:coreProperties>
</file>