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43" r:id="rId3"/>
    <p:sldId id="306" r:id="rId4"/>
    <p:sldId id="308" r:id="rId5"/>
    <p:sldId id="309" r:id="rId6"/>
    <p:sldId id="310" r:id="rId7"/>
    <p:sldId id="342" r:id="rId8"/>
    <p:sldId id="311" r:id="rId9"/>
    <p:sldId id="312" r:id="rId10"/>
    <p:sldId id="349" r:id="rId11"/>
    <p:sldId id="348" r:id="rId12"/>
    <p:sldId id="313" r:id="rId13"/>
    <p:sldId id="337" r:id="rId14"/>
    <p:sldId id="345" r:id="rId15"/>
    <p:sldId id="315" r:id="rId16"/>
    <p:sldId id="346" r:id="rId17"/>
    <p:sldId id="347" r:id="rId18"/>
    <p:sldId id="318" r:id="rId19"/>
    <p:sldId id="319" r:id="rId20"/>
    <p:sldId id="320" r:id="rId21"/>
    <p:sldId id="321" r:id="rId22"/>
    <p:sldId id="322" r:id="rId23"/>
    <p:sldId id="323" r:id="rId24"/>
    <p:sldId id="324" r:id="rId25"/>
    <p:sldId id="326" r:id="rId26"/>
    <p:sldId id="340" r:id="rId27"/>
    <p:sldId id="327" r:id="rId28"/>
    <p:sldId id="329" r:id="rId29"/>
    <p:sldId id="330" r:id="rId30"/>
    <p:sldId id="332" r:id="rId31"/>
    <p:sldId id="333" r:id="rId32"/>
    <p:sldId id="334" r:id="rId33"/>
    <p:sldId id="335" r:id="rId34"/>
    <p:sldId id="259" r:id="rId3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05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87" autoAdjust="0"/>
    <p:restoredTop sz="94667" autoAdjust="0"/>
  </p:normalViewPr>
  <p:slideViewPr>
    <p:cSldViewPr snapToGrid="0">
      <p:cViewPr>
        <p:scale>
          <a:sx n="112" d="100"/>
          <a:sy n="112" d="100"/>
        </p:scale>
        <p:origin x="472" y="152"/>
      </p:cViewPr>
      <p:guideLst/>
    </p:cSldViewPr>
  </p:slideViewPr>
  <p:outlineViewPr>
    <p:cViewPr>
      <p:scale>
        <a:sx n="33" d="100"/>
        <a:sy n="33" d="100"/>
      </p:scale>
      <p:origin x="0" y="-482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9CA253-20EA-7051-DB54-EEA3CD6FCCB4}"/>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A869B07E-8A04-2232-5CB3-9E737F096C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4E890B58-7BE8-0D06-F72D-6DA6C6C9B973}"/>
              </a:ext>
            </a:extLst>
          </p:cNvPr>
          <p:cNvSpPr>
            <a:spLocks noGrp="1"/>
          </p:cNvSpPr>
          <p:nvPr>
            <p:ph type="dt" sz="half" idx="10"/>
          </p:nvPr>
        </p:nvSpPr>
        <p:spPr/>
        <p:txBody>
          <a:bodyPr/>
          <a:lstStyle/>
          <a:p>
            <a:fld id="{7C594F7A-C024-0344-BEF7-F7D597EF5634}" type="datetimeFigureOut">
              <a:rPr lang="it-IT" smtClean="0"/>
              <a:t>28/08/24</a:t>
            </a:fld>
            <a:endParaRPr lang="it-IT"/>
          </a:p>
        </p:txBody>
      </p:sp>
      <p:sp>
        <p:nvSpPr>
          <p:cNvPr id="5" name="Segnaposto piè di pagina 4">
            <a:extLst>
              <a:ext uri="{FF2B5EF4-FFF2-40B4-BE49-F238E27FC236}">
                <a16:creationId xmlns:a16="http://schemas.microsoft.com/office/drawing/2014/main" id="{4251F614-D7C3-7163-4BC6-7CCBF9EDCF4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87B9BDF-B170-952B-1CCE-83B839D9062B}"/>
              </a:ext>
            </a:extLst>
          </p:cNvPr>
          <p:cNvSpPr>
            <a:spLocks noGrp="1"/>
          </p:cNvSpPr>
          <p:nvPr>
            <p:ph type="sldNum" sz="quarter" idx="12"/>
          </p:nvPr>
        </p:nvSpPr>
        <p:spPr/>
        <p:txBody>
          <a:bodyPr/>
          <a:lstStyle/>
          <a:p>
            <a:fld id="{107BCC1B-47AA-B44B-855E-A72D69745741}" type="slidenum">
              <a:rPr lang="it-IT" smtClean="0"/>
              <a:t>‹N›</a:t>
            </a:fld>
            <a:endParaRPr lang="it-IT"/>
          </a:p>
        </p:txBody>
      </p:sp>
    </p:spTree>
    <p:extLst>
      <p:ext uri="{BB962C8B-B14F-4D97-AF65-F5344CB8AC3E}">
        <p14:creationId xmlns:p14="http://schemas.microsoft.com/office/powerpoint/2010/main" val="212049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DDD7FC-E851-E79C-04C6-981B73001EC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A80304A-8B05-8C50-5D4B-4EBDF886651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65607B6-DFA4-037F-8BE6-ACBEEA1E1E74}"/>
              </a:ext>
            </a:extLst>
          </p:cNvPr>
          <p:cNvSpPr>
            <a:spLocks noGrp="1"/>
          </p:cNvSpPr>
          <p:nvPr>
            <p:ph type="dt" sz="half" idx="10"/>
          </p:nvPr>
        </p:nvSpPr>
        <p:spPr/>
        <p:txBody>
          <a:bodyPr/>
          <a:lstStyle/>
          <a:p>
            <a:fld id="{7C594F7A-C024-0344-BEF7-F7D597EF5634}" type="datetimeFigureOut">
              <a:rPr lang="it-IT" smtClean="0"/>
              <a:t>28/08/24</a:t>
            </a:fld>
            <a:endParaRPr lang="it-IT"/>
          </a:p>
        </p:txBody>
      </p:sp>
      <p:sp>
        <p:nvSpPr>
          <p:cNvPr id="5" name="Segnaposto piè di pagina 4">
            <a:extLst>
              <a:ext uri="{FF2B5EF4-FFF2-40B4-BE49-F238E27FC236}">
                <a16:creationId xmlns:a16="http://schemas.microsoft.com/office/drawing/2014/main" id="{17F01D93-6A05-0E97-2DD4-050F467A4D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171E48E-BBB6-B3B1-F79D-B92B253034CE}"/>
              </a:ext>
            </a:extLst>
          </p:cNvPr>
          <p:cNvSpPr>
            <a:spLocks noGrp="1"/>
          </p:cNvSpPr>
          <p:nvPr>
            <p:ph type="sldNum" sz="quarter" idx="12"/>
          </p:nvPr>
        </p:nvSpPr>
        <p:spPr/>
        <p:txBody>
          <a:bodyPr/>
          <a:lstStyle/>
          <a:p>
            <a:fld id="{107BCC1B-47AA-B44B-855E-A72D69745741}" type="slidenum">
              <a:rPr lang="it-IT" smtClean="0"/>
              <a:t>‹N›</a:t>
            </a:fld>
            <a:endParaRPr lang="it-IT"/>
          </a:p>
        </p:txBody>
      </p:sp>
    </p:spTree>
    <p:extLst>
      <p:ext uri="{BB962C8B-B14F-4D97-AF65-F5344CB8AC3E}">
        <p14:creationId xmlns:p14="http://schemas.microsoft.com/office/powerpoint/2010/main" val="1079720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2E26EF9-EE3E-B695-5E8C-7FF80426E93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F72F451-814E-45AE-DCD7-6122E203B7B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14B25ED-6975-5FD8-BCC9-09BD74986899}"/>
              </a:ext>
            </a:extLst>
          </p:cNvPr>
          <p:cNvSpPr>
            <a:spLocks noGrp="1"/>
          </p:cNvSpPr>
          <p:nvPr>
            <p:ph type="dt" sz="half" idx="10"/>
          </p:nvPr>
        </p:nvSpPr>
        <p:spPr/>
        <p:txBody>
          <a:bodyPr/>
          <a:lstStyle/>
          <a:p>
            <a:fld id="{7C594F7A-C024-0344-BEF7-F7D597EF5634}" type="datetimeFigureOut">
              <a:rPr lang="it-IT" smtClean="0"/>
              <a:t>28/08/24</a:t>
            </a:fld>
            <a:endParaRPr lang="it-IT"/>
          </a:p>
        </p:txBody>
      </p:sp>
      <p:sp>
        <p:nvSpPr>
          <p:cNvPr id="5" name="Segnaposto piè di pagina 4">
            <a:extLst>
              <a:ext uri="{FF2B5EF4-FFF2-40B4-BE49-F238E27FC236}">
                <a16:creationId xmlns:a16="http://schemas.microsoft.com/office/drawing/2014/main" id="{A18AB0EF-82ED-74EE-DB03-A8152CA71F6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EF1B169-76A4-2D90-C7D7-13E9532524AC}"/>
              </a:ext>
            </a:extLst>
          </p:cNvPr>
          <p:cNvSpPr>
            <a:spLocks noGrp="1"/>
          </p:cNvSpPr>
          <p:nvPr>
            <p:ph type="sldNum" sz="quarter" idx="12"/>
          </p:nvPr>
        </p:nvSpPr>
        <p:spPr/>
        <p:txBody>
          <a:bodyPr/>
          <a:lstStyle/>
          <a:p>
            <a:fld id="{107BCC1B-47AA-B44B-855E-A72D69745741}" type="slidenum">
              <a:rPr lang="it-IT" smtClean="0"/>
              <a:t>‹N›</a:t>
            </a:fld>
            <a:endParaRPr lang="it-IT"/>
          </a:p>
        </p:txBody>
      </p:sp>
    </p:spTree>
    <p:extLst>
      <p:ext uri="{BB962C8B-B14F-4D97-AF65-F5344CB8AC3E}">
        <p14:creationId xmlns:p14="http://schemas.microsoft.com/office/powerpoint/2010/main" val="2043631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7BB07A-6ADD-9365-F9B6-7862F233145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2AD1DFC-CCA1-A00A-41B8-4143D735CCBA}"/>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1466439-8981-1679-F2DF-0FD01CE9114C}"/>
              </a:ext>
            </a:extLst>
          </p:cNvPr>
          <p:cNvSpPr>
            <a:spLocks noGrp="1"/>
          </p:cNvSpPr>
          <p:nvPr>
            <p:ph type="dt" sz="half" idx="10"/>
          </p:nvPr>
        </p:nvSpPr>
        <p:spPr/>
        <p:txBody>
          <a:bodyPr/>
          <a:lstStyle/>
          <a:p>
            <a:fld id="{7C594F7A-C024-0344-BEF7-F7D597EF5634}" type="datetimeFigureOut">
              <a:rPr lang="it-IT" smtClean="0"/>
              <a:t>28/08/24</a:t>
            </a:fld>
            <a:endParaRPr lang="it-IT"/>
          </a:p>
        </p:txBody>
      </p:sp>
      <p:sp>
        <p:nvSpPr>
          <p:cNvPr id="5" name="Segnaposto piè di pagina 4">
            <a:extLst>
              <a:ext uri="{FF2B5EF4-FFF2-40B4-BE49-F238E27FC236}">
                <a16:creationId xmlns:a16="http://schemas.microsoft.com/office/drawing/2014/main" id="{D7D83C62-A735-D295-C68D-CE04337D603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8A01C98-93F4-B0E9-86AA-99A246F86A3B}"/>
              </a:ext>
            </a:extLst>
          </p:cNvPr>
          <p:cNvSpPr>
            <a:spLocks noGrp="1"/>
          </p:cNvSpPr>
          <p:nvPr>
            <p:ph type="sldNum" sz="quarter" idx="12"/>
          </p:nvPr>
        </p:nvSpPr>
        <p:spPr/>
        <p:txBody>
          <a:bodyPr/>
          <a:lstStyle/>
          <a:p>
            <a:fld id="{107BCC1B-47AA-B44B-855E-A72D69745741}" type="slidenum">
              <a:rPr lang="it-IT" smtClean="0"/>
              <a:t>‹N›</a:t>
            </a:fld>
            <a:endParaRPr lang="it-IT"/>
          </a:p>
        </p:txBody>
      </p:sp>
    </p:spTree>
    <p:extLst>
      <p:ext uri="{BB962C8B-B14F-4D97-AF65-F5344CB8AC3E}">
        <p14:creationId xmlns:p14="http://schemas.microsoft.com/office/powerpoint/2010/main" val="1625970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956D11-B4A4-1A69-03B0-07A6ED1F6BB4}"/>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825B68F-FD5A-75CD-2920-0BBE48DCC58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9C3EF430-A6E0-710F-BC26-62F673F6CA00}"/>
              </a:ext>
            </a:extLst>
          </p:cNvPr>
          <p:cNvSpPr>
            <a:spLocks noGrp="1"/>
          </p:cNvSpPr>
          <p:nvPr>
            <p:ph type="dt" sz="half" idx="10"/>
          </p:nvPr>
        </p:nvSpPr>
        <p:spPr/>
        <p:txBody>
          <a:bodyPr/>
          <a:lstStyle/>
          <a:p>
            <a:fld id="{7C594F7A-C024-0344-BEF7-F7D597EF5634}" type="datetimeFigureOut">
              <a:rPr lang="it-IT" smtClean="0"/>
              <a:t>28/08/24</a:t>
            </a:fld>
            <a:endParaRPr lang="it-IT"/>
          </a:p>
        </p:txBody>
      </p:sp>
      <p:sp>
        <p:nvSpPr>
          <p:cNvPr id="5" name="Segnaposto piè di pagina 4">
            <a:extLst>
              <a:ext uri="{FF2B5EF4-FFF2-40B4-BE49-F238E27FC236}">
                <a16:creationId xmlns:a16="http://schemas.microsoft.com/office/drawing/2014/main" id="{E9B9B3BD-7D85-5FE5-C01E-FA429A0E15C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50C7322-21AA-5882-C32A-6FB045A6F2D9}"/>
              </a:ext>
            </a:extLst>
          </p:cNvPr>
          <p:cNvSpPr>
            <a:spLocks noGrp="1"/>
          </p:cNvSpPr>
          <p:nvPr>
            <p:ph type="sldNum" sz="quarter" idx="12"/>
          </p:nvPr>
        </p:nvSpPr>
        <p:spPr/>
        <p:txBody>
          <a:bodyPr/>
          <a:lstStyle/>
          <a:p>
            <a:fld id="{107BCC1B-47AA-B44B-855E-A72D69745741}" type="slidenum">
              <a:rPr lang="it-IT" smtClean="0"/>
              <a:t>‹N›</a:t>
            </a:fld>
            <a:endParaRPr lang="it-IT"/>
          </a:p>
        </p:txBody>
      </p:sp>
    </p:spTree>
    <p:extLst>
      <p:ext uri="{BB962C8B-B14F-4D97-AF65-F5344CB8AC3E}">
        <p14:creationId xmlns:p14="http://schemas.microsoft.com/office/powerpoint/2010/main" val="2575979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7A7376-078E-207D-A4CA-3A12EDFBDCE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3F98442-9B54-DA2D-E1D5-C2F4E2AC635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8D366E2-B589-5FC0-F8BC-F8D277768622}"/>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EBC8252D-3C90-4978-0882-832908900027}"/>
              </a:ext>
            </a:extLst>
          </p:cNvPr>
          <p:cNvSpPr>
            <a:spLocks noGrp="1"/>
          </p:cNvSpPr>
          <p:nvPr>
            <p:ph type="dt" sz="half" idx="10"/>
          </p:nvPr>
        </p:nvSpPr>
        <p:spPr/>
        <p:txBody>
          <a:bodyPr/>
          <a:lstStyle/>
          <a:p>
            <a:fld id="{7C594F7A-C024-0344-BEF7-F7D597EF5634}" type="datetimeFigureOut">
              <a:rPr lang="it-IT" smtClean="0"/>
              <a:t>28/08/24</a:t>
            </a:fld>
            <a:endParaRPr lang="it-IT"/>
          </a:p>
        </p:txBody>
      </p:sp>
      <p:sp>
        <p:nvSpPr>
          <p:cNvPr id="6" name="Segnaposto piè di pagina 5">
            <a:extLst>
              <a:ext uri="{FF2B5EF4-FFF2-40B4-BE49-F238E27FC236}">
                <a16:creationId xmlns:a16="http://schemas.microsoft.com/office/drawing/2014/main" id="{C5D400B0-6362-C89F-4287-2322F60E5D5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26DFBB8-8C63-46D4-DD30-B7384336A317}"/>
              </a:ext>
            </a:extLst>
          </p:cNvPr>
          <p:cNvSpPr>
            <a:spLocks noGrp="1"/>
          </p:cNvSpPr>
          <p:nvPr>
            <p:ph type="sldNum" sz="quarter" idx="12"/>
          </p:nvPr>
        </p:nvSpPr>
        <p:spPr/>
        <p:txBody>
          <a:bodyPr/>
          <a:lstStyle/>
          <a:p>
            <a:fld id="{107BCC1B-47AA-B44B-855E-A72D69745741}" type="slidenum">
              <a:rPr lang="it-IT" smtClean="0"/>
              <a:t>‹N›</a:t>
            </a:fld>
            <a:endParaRPr lang="it-IT"/>
          </a:p>
        </p:txBody>
      </p:sp>
    </p:spTree>
    <p:extLst>
      <p:ext uri="{BB962C8B-B14F-4D97-AF65-F5344CB8AC3E}">
        <p14:creationId xmlns:p14="http://schemas.microsoft.com/office/powerpoint/2010/main" val="2638628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F6C375-C16F-EA5B-5CC4-6ACFB1A554B1}"/>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0B515C0-817F-9388-2AE5-D695579EB6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E0CD006-3AEE-491F-DECC-F02AA204E9A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8D708102-835C-44BC-8DD0-96E84ADEA3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0B5E661A-9843-4873-E52B-36004F0397B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4C556F6A-F79C-8F32-6D42-42AF66F8F517}"/>
              </a:ext>
            </a:extLst>
          </p:cNvPr>
          <p:cNvSpPr>
            <a:spLocks noGrp="1"/>
          </p:cNvSpPr>
          <p:nvPr>
            <p:ph type="dt" sz="half" idx="10"/>
          </p:nvPr>
        </p:nvSpPr>
        <p:spPr/>
        <p:txBody>
          <a:bodyPr/>
          <a:lstStyle/>
          <a:p>
            <a:fld id="{7C594F7A-C024-0344-BEF7-F7D597EF5634}" type="datetimeFigureOut">
              <a:rPr lang="it-IT" smtClean="0"/>
              <a:t>28/08/24</a:t>
            </a:fld>
            <a:endParaRPr lang="it-IT"/>
          </a:p>
        </p:txBody>
      </p:sp>
      <p:sp>
        <p:nvSpPr>
          <p:cNvPr id="8" name="Segnaposto piè di pagina 7">
            <a:extLst>
              <a:ext uri="{FF2B5EF4-FFF2-40B4-BE49-F238E27FC236}">
                <a16:creationId xmlns:a16="http://schemas.microsoft.com/office/drawing/2014/main" id="{06F959CC-C445-F159-9072-2AFCA419F345}"/>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860F5B69-F979-8D14-633B-DFA7ACA6455A}"/>
              </a:ext>
            </a:extLst>
          </p:cNvPr>
          <p:cNvSpPr>
            <a:spLocks noGrp="1"/>
          </p:cNvSpPr>
          <p:nvPr>
            <p:ph type="sldNum" sz="quarter" idx="12"/>
          </p:nvPr>
        </p:nvSpPr>
        <p:spPr/>
        <p:txBody>
          <a:bodyPr/>
          <a:lstStyle/>
          <a:p>
            <a:fld id="{107BCC1B-47AA-B44B-855E-A72D69745741}" type="slidenum">
              <a:rPr lang="it-IT" smtClean="0"/>
              <a:t>‹N›</a:t>
            </a:fld>
            <a:endParaRPr lang="it-IT"/>
          </a:p>
        </p:txBody>
      </p:sp>
    </p:spTree>
    <p:extLst>
      <p:ext uri="{BB962C8B-B14F-4D97-AF65-F5344CB8AC3E}">
        <p14:creationId xmlns:p14="http://schemas.microsoft.com/office/powerpoint/2010/main" val="3582539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1FD179-C1E7-01F5-5A8B-5B578A89E211}"/>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EBF8691C-F614-1AC9-CAD9-3573F2E92F44}"/>
              </a:ext>
            </a:extLst>
          </p:cNvPr>
          <p:cNvSpPr>
            <a:spLocks noGrp="1"/>
          </p:cNvSpPr>
          <p:nvPr>
            <p:ph type="dt" sz="half" idx="10"/>
          </p:nvPr>
        </p:nvSpPr>
        <p:spPr/>
        <p:txBody>
          <a:bodyPr/>
          <a:lstStyle/>
          <a:p>
            <a:fld id="{7C594F7A-C024-0344-BEF7-F7D597EF5634}" type="datetimeFigureOut">
              <a:rPr lang="it-IT" smtClean="0"/>
              <a:t>28/08/24</a:t>
            </a:fld>
            <a:endParaRPr lang="it-IT"/>
          </a:p>
        </p:txBody>
      </p:sp>
      <p:sp>
        <p:nvSpPr>
          <p:cNvPr id="4" name="Segnaposto piè di pagina 3">
            <a:extLst>
              <a:ext uri="{FF2B5EF4-FFF2-40B4-BE49-F238E27FC236}">
                <a16:creationId xmlns:a16="http://schemas.microsoft.com/office/drawing/2014/main" id="{427138A6-3042-1FB5-8B46-690B364FE6B7}"/>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F5CDFFC-0184-C620-21A9-8A0254C287F8}"/>
              </a:ext>
            </a:extLst>
          </p:cNvPr>
          <p:cNvSpPr>
            <a:spLocks noGrp="1"/>
          </p:cNvSpPr>
          <p:nvPr>
            <p:ph type="sldNum" sz="quarter" idx="12"/>
          </p:nvPr>
        </p:nvSpPr>
        <p:spPr/>
        <p:txBody>
          <a:bodyPr/>
          <a:lstStyle/>
          <a:p>
            <a:fld id="{107BCC1B-47AA-B44B-855E-A72D69745741}" type="slidenum">
              <a:rPr lang="it-IT" smtClean="0"/>
              <a:t>‹N›</a:t>
            </a:fld>
            <a:endParaRPr lang="it-IT"/>
          </a:p>
        </p:txBody>
      </p:sp>
    </p:spTree>
    <p:extLst>
      <p:ext uri="{BB962C8B-B14F-4D97-AF65-F5344CB8AC3E}">
        <p14:creationId xmlns:p14="http://schemas.microsoft.com/office/powerpoint/2010/main" val="2135353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C8E3FB67-BECA-7989-AEFB-7893EADC08D6}"/>
              </a:ext>
            </a:extLst>
          </p:cNvPr>
          <p:cNvSpPr>
            <a:spLocks noGrp="1"/>
          </p:cNvSpPr>
          <p:nvPr>
            <p:ph type="dt" sz="half" idx="10"/>
          </p:nvPr>
        </p:nvSpPr>
        <p:spPr/>
        <p:txBody>
          <a:bodyPr/>
          <a:lstStyle/>
          <a:p>
            <a:fld id="{7C594F7A-C024-0344-BEF7-F7D597EF5634}" type="datetimeFigureOut">
              <a:rPr lang="it-IT" smtClean="0"/>
              <a:t>28/08/24</a:t>
            </a:fld>
            <a:endParaRPr lang="it-IT"/>
          </a:p>
        </p:txBody>
      </p:sp>
      <p:sp>
        <p:nvSpPr>
          <p:cNvPr id="3" name="Segnaposto piè di pagina 2">
            <a:extLst>
              <a:ext uri="{FF2B5EF4-FFF2-40B4-BE49-F238E27FC236}">
                <a16:creationId xmlns:a16="http://schemas.microsoft.com/office/drawing/2014/main" id="{F6FE5A51-8488-AACE-6D8C-D17002714CA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2D5F4181-BEFE-0546-484C-5D556106BE68}"/>
              </a:ext>
            </a:extLst>
          </p:cNvPr>
          <p:cNvSpPr>
            <a:spLocks noGrp="1"/>
          </p:cNvSpPr>
          <p:nvPr>
            <p:ph type="sldNum" sz="quarter" idx="12"/>
          </p:nvPr>
        </p:nvSpPr>
        <p:spPr/>
        <p:txBody>
          <a:bodyPr/>
          <a:lstStyle/>
          <a:p>
            <a:fld id="{107BCC1B-47AA-B44B-855E-A72D69745741}" type="slidenum">
              <a:rPr lang="it-IT" smtClean="0"/>
              <a:t>‹N›</a:t>
            </a:fld>
            <a:endParaRPr lang="it-IT"/>
          </a:p>
        </p:txBody>
      </p:sp>
    </p:spTree>
    <p:extLst>
      <p:ext uri="{BB962C8B-B14F-4D97-AF65-F5344CB8AC3E}">
        <p14:creationId xmlns:p14="http://schemas.microsoft.com/office/powerpoint/2010/main" val="3900471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4608EA-84C3-FE22-41FF-3E8BB02731E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EFAC5CA-3B55-B771-7B07-21E6CB8D86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A08579E5-7456-0785-755F-41761E99D7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1C9CD5D-95D9-4C2F-8804-A14C801F020C}"/>
              </a:ext>
            </a:extLst>
          </p:cNvPr>
          <p:cNvSpPr>
            <a:spLocks noGrp="1"/>
          </p:cNvSpPr>
          <p:nvPr>
            <p:ph type="dt" sz="half" idx="10"/>
          </p:nvPr>
        </p:nvSpPr>
        <p:spPr/>
        <p:txBody>
          <a:bodyPr/>
          <a:lstStyle/>
          <a:p>
            <a:fld id="{7C594F7A-C024-0344-BEF7-F7D597EF5634}" type="datetimeFigureOut">
              <a:rPr lang="it-IT" smtClean="0"/>
              <a:t>28/08/24</a:t>
            </a:fld>
            <a:endParaRPr lang="it-IT"/>
          </a:p>
        </p:txBody>
      </p:sp>
      <p:sp>
        <p:nvSpPr>
          <p:cNvPr id="6" name="Segnaposto piè di pagina 5">
            <a:extLst>
              <a:ext uri="{FF2B5EF4-FFF2-40B4-BE49-F238E27FC236}">
                <a16:creationId xmlns:a16="http://schemas.microsoft.com/office/drawing/2014/main" id="{E3DD18D7-17D7-E063-8FCF-85945999EF4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796993F-3FE6-EEA8-19E3-DC0667DF01A3}"/>
              </a:ext>
            </a:extLst>
          </p:cNvPr>
          <p:cNvSpPr>
            <a:spLocks noGrp="1"/>
          </p:cNvSpPr>
          <p:nvPr>
            <p:ph type="sldNum" sz="quarter" idx="12"/>
          </p:nvPr>
        </p:nvSpPr>
        <p:spPr/>
        <p:txBody>
          <a:bodyPr/>
          <a:lstStyle/>
          <a:p>
            <a:fld id="{107BCC1B-47AA-B44B-855E-A72D69745741}" type="slidenum">
              <a:rPr lang="it-IT" smtClean="0"/>
              <a:t>‹N›</a:t>
            </a:fld>
            <a:endParaRPr lang="it-IT"/>
          </a:p>
        </p:txBody>
      </p:sp>
    </p:spTree>
    <p:extLst>
      <p:ext uri="{BB962C8B-B14F-4D97-AF65-F5344CB8AC3E}">
        <p14:creationId xmlns:p14="http://schemas.microsoft.com/office/powerpoint/2010/main" val="3263209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2EE31D-0488-75B1-C577-6B5B2A1D368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DEBB334-5A0F-53DC-B208-3F681BC262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1DED17-6A51-167C-15D9-ED1456E953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F703A2C2-767A-872A-F304-C399491EB64A}"/>
              </a:ext>
            </a:extLst>
          </p:cNvPr>
          <p:cNvSpPr>
            <a:spLocks noGrp="1"/>
          </p:cNvSpPr>
          <p:nvPr>
            <p:ph type="dt" sz="half" idx="10"/>
          </p:nvPr>
        </p:nvSpPr>
        <p:spPr/>
        <p:txBody>
          <a:bodyPr/>
          <a:lstStyle/>
          <a:p>
            <a:fld id="{7C594F7A-C024-0344-BEF7-F7D597EF5634}" type="datetimeFigureOut">
              <a:rPr lang="it-IT" smtClean="0"/>
              <a:t>28/08/24</a:t>
            </a:fld>
            <a:endParaRPr lang="it-IT"/>
          </a:p>
        </p:txBody>
      </p:sp>
      <p:sp>
        <p:nvSpPr>
          <p:cNvPr id="6" name="Segnaposto piè di pagina 5">
            <a:extLst>
              <a:ext uri="{FF2B5EF4-FFF2-40B4-BE49-F238E27FC236}">
                <a16:creationId xmlns:a16="http://schemas.microsoft.com/office/drawing/2014/main" id="{18CC2C27-FE26-A1D6-5B22-3C26C0DF90D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05E1275-881B-796D-3D56-027E42FC7EDE}"/>
              </a:ext>
            </a:extLst>
          </p:cNvPr>
          <p:cNvSpPr>
            <a:spLocks noGrp="1"/>
          </p:cNvSpPr>
          <p:nvPr>
            <p:ph type="sldNum" sz="quarter" idx="12"/>
          </p:nvPr>
        </p:nvSpPr>
        <p:spPr/>
        <p:txBody>
          <a:bodyPr/>
          <a:lstStyle/>
          <a:p>
            <a:fld id="{107BCC1B-47AA-B44B-855E-A72D69745741}" type="slidenum">
              <a:rPr lang="it-IT" smtClean="0"/>
              <a:t>‹N›</a:t>
            </a:fld>
            <a:endParaRPr lang="it-IT"/>
          </a:p>
        </p:txBody>
      </p:sp>
    </p:spTree>
    <p:extLst>
      <p:ext uri="{BB962C8B-B14F-4D97-AF65-F5344CB8AC3E}">
        <p14:creationId xmlns:p14="http://schemas.microsoft.com/office/powerpoint/2010/main" val="3711441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CA0B8B64-3F3E-A0D2-B790-0AF68846C8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9B2EF01-D9FA-F369-09FC-8F16726471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861884F-9531-7053-54F5-9B2F695D7E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594F7A-C024-0344-BEF7-F7D597EF5634}" type="datetimeFigureOut">
              <a:rPr lang="it-IT" smtClean="0"/>
              <a:t>28/08/24</a:t>
            </a:fld>
            <a:endParaRPr lang="it-IT"/>
          </a:p>
        </p:txBody>
      </p:sp>
      <p:sp>
        <p:nvSpPr>
          <p:cNvPr id="5" name="Segnaposto piè di pagina 4">
            <a:extLst>
              <a:ext uri="{FF2B5EF4-FFF2-40B4-BE49-F238E27FC236}">
                <a16:creationId xmlns:a16="http://schemas.microsoft.com/office/drawing/2014/main" id="{88F386B7-9912-4600-587F-2A97015975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3A457D85-0877-3DDC-DBE1-4B6B1ECA87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7BCC1B-47AA-B44B-855E-A72D69745741}" type="slidenum">
              <a:rPr lang="it-IT" smtClean="0"/>
              <a:t>‹N›</a:t>
            </a:fld>
            <a:endParaRPr lang="it-IT"/>
          </a:p>
        </p:txBody>
      </p:sp>
    </p:spTree>
    <p:extLst>
      <p:ext uri="{BB962C8B-B14F-4D97-AF65-F5344CB8AC3E}">
        <p14:creationId xmlns:p14="http://schemas.microsoft.com/office/powerpoint/2010/main" val="30046206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3.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4.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5.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3.png"/><Relationship Id="rId7"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 Id="rId9"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magine 27">
            <a:extLst>
              <a:ext uri="{FF2B5EF4-FFF2-40B4-BE49-F238E27FC236}">
                <a16:creationId xmlns:a16="http://schemas.microsoft.com/office/drawing/2014/main" id="{5FC9F18D-1E74-BC3F-FC8E-D397BF22F05A}"/>
              </a:ext>
            </a:extLst>
          </p:cNvPr>
          <p:cNvPicPr>
            <a:picLocks noChangeAspect="1"/>
          </p:cNvPicPr>
          <p:nvPr/>
        </p:nvPicPr>
        <p:blipFill>
          <a:blip r:embed="rId2"/>
          <a:stretch>
            <a:fillRect/>
          </a:stretch>
        </p:blipFill>
        <p:spPr>
          <a:xfrm>
            <a:off x="1926660" y="857366"/>
            <a:ext cx="8781926" cy="4270471"/>
          </a:xfrm>
          <a:prstGeom prst="rect">
            <a:avLst/>
          </a:prstGeom>
        </p:spPr>
      </p:pic>
      <p:pic>
        <p:nvPicPr>
          <p:cNvPr id="10" name="Immagine 9">
            <a:extLst>
              <a:ext uri="{FF2B5EF4-FFF2-40B4-BE49-F238E27FC236}">
                <a16:creationId xmlns:a16="http://schemas.microsoft.com/office/drawing/2014/main" id="{FBD5E878-3DC4-AD4B-42D9-47358103996B}"/>
              </a:ext>
            </a:extLst>
          </p:cNvPr>
          <p:cNvPicPr>
            <a:picLocks noChangeAspect="1"/>
          </p:cNvPicPr>
          <p:nvPr/>
        </p:nvPicPr>
        <p:blipFill rotWithShape="1">
          <a:blip r:embed="rId3"/>
          <a:srcRect t="38597" r="27439"/>
          <a:stretch/>
        </p:blipFill>
        <p:spPr>
          <a:xfrm>
            <a:off x="-88938" y="0"/>
            <a:ext cx="12280938" cy="6858000"/>
          </a:xfrm>
          <a:prstGeom prst="rect">
            <a:avLst/>
          </a:prstGeom>
        </p:spPr>
      </p:pic>
      <p:pic>
        <p:nvPicPr>
          <p:cNvPr id="5" name="Immagine 4">
            <a:extLst>
              <a:ext uri="{FF2B5EF4-FFF2-40B4-BE49-F238E27FC236}">
                <a16:creationId xmlns:a16="http://schemas.microsoft.com/office/drawing/2014/main" id="{381BED37-09D4-D220-80A7-72B96A3EA6E8}"/>
              </a:ext>
            </a:extLst>
          </p:cNvPr>
          <p:cNvPicPr>
            <a:picLocks noChangeAspect="1"/>
          </p:cNvPicPr>
          <p:nvPr/>
        </p:nvPicPr>
        <p:blipFill>
          <a:blip r:embed="rId4"/>
          <a:stretch>
            <a:fillRect/>
          </a:stretch>
        </p:blipFill>
        <p:spPr>
          <a:xfrm>
            <a:off x="3481592" y="289993"/>
            <a:ext cx="5383030" cy="592172"/>
          </a:xfrm>
          <a:prstGeom prst="rect">
            <a:avLst/>
          </a:prstGeom>
        </p:spPr>
      </p:pic>
      <p:pic>
        <p:nvPicPr>
          <p:cNvPr id="16" name="Immagine 15">
            <a:extLst>
              <a:ext uri="{FF2B5EF4-FFF2-40B4-BE49-F238E27FC236}">
                <a16:creationId xmlns:a16="http://schemas.microsoft.com/office/drawing/2014/main" id="{2E278D45-505F-F8D1-3FB9-89EA2E420F37}"/>
              </a:ext>
            </a:extLst>
          </p:cNvPr>
          <p:cNvPicPr>
            <a:picLocks noChangeAspect="1"/>
          </p:cNvPicPr>
          <p:nvPr/>
        </p:nvPicPr>
        <p:blipFill>
          <a:blip r:embed="rId5"/>
          <a:stretch>
            <a:fillRect/>
          </a:stretch>
        </p:blipFill>
        <p:spPr>
          <a:xfrm>
            <a:off x="3904449" y="1293736"/>
            <a:ext cx="4507885" cy="2830920"/>
          </a:xfrm>
          <a:prstGeom prst="rect">
            <a:avLst/>
          </a:prstGeom>
        </p:spPr>
      </p:pic>
      <p:pic>
        <p:nvPicPr>
          <p:cNvPr id="12" name="Immagine 11">
            <a:extLst>
              <a:ext uri="{FF2B5EF4-FFF2-40B4-BE49-F238E27FC236}">
                <a16:creationId xmlns:a16="http://schemas.microsoft.com/office/drawing/2014/main" id="{AF5ACF96-3B9F-7E2B-85C7-986989746A4E}"/>
              </a:ext>
            </a:extLst>
          </p:cNvPr>
          <p:cNvPicPr>
            <a:picLocks noChangeAspect="1"/>
          </p:cNvPicPr>
          <p:nvPr/>
        </p:nvPicPr>
        <p:blipFill rotWithShape="1">
          <a:blip r:embed="rId6"/>
          <a:srcRect r="-3402"/>
          <a:stretch/>
        </p:blipFill>
        <p:spPr>
          <a:xfrm>
            <a:off x="-185177" y="5743762"/>
            <a:ext cx="12880097" cy="1611817"/>
          </a:xfrm>
          <a:prstGeom prst="rect">
            <a:avLst/>
          </a:prstGeom>
        </p:spPr>
      </p:pic>
      <p:pic>
        <p:nvPicPr>
          <p:cNvPr id="18" name="Immagine 17">
            <a:extLst>
              <a:ext uri="{FF2B5EF4-FFF2-40B4-BE49-F238E27FC236}">
                <a16:creationId xmlns:a16="http://schemas.microsoft.com/office/drawing/2014/main" id="{67000717-5840-094D-60A8-2A040670CD84}"/>
              </a:ext>
            </a:extLst>
          </p:cNvPr>
          <p:cNvPicPr>
            <a:picLocks noChangeAspect="1"/>
          </p:cNvPicPr>
          <p:nvPr/>
        </p:nvPicPr>
        <p:blipFill rotWithShape="1">
          <a:blip r:embed="rId7"/>
          <a:srcRect l="17496" b="60722"/>
          <a:stretch/>
        </p:blipFill>
        <p:spPr>
          <a:xfrm>
            <a:off x="9206909" y="0"/>
            <a:ext cx="3224930" cy="2992601"/>
          </a:xfrm>
          <a:prstGeom prst="rect">
            <a:avLst/>
          </a:prstGeom>
        </p:spPr>
      </p:pic>
      <p:pic>
        <p:nvPicPr>
          <p:cNvPr id="20" name="Immagine 19">
            <a:extLst>
              <a:ext uri="{FF2B5EF4-FFF2-40B4-BE49-F238E27FC236}">
                <a16:creationId xmlns:a16="http://schemas.microsoft.com/office/drawing/2014/main" id="{EECFF8CA-3C3E-8C09-64B9-01E62B7F4BA7}"/>
              </a:ext>
            </a:extLst>
          </p:cNvPr>
          <p:cNvPicPr>
            <a:picLocks noChangeAspect="1"/>
          </p:cNvPicPr>
          <p:nvPr/>
        </p:nvPicPr>
        <p:blipFill>
          <a:blip r:embed="rId8"/>
          <a:stretch>
            <a:fillRect/>
          </a:stretch>
        </p:blipFill>
        <p:spPr>
          <a:xfrm>
            <a:off x="-185177" y="165098"/>
            <a:ext cx="2208076" cy="2827503"/>
          </a:xfrm>
          <a:prstGeom prst="rect">
            <a:avLst/>
          </a:prstGeom>
        </p:spPr>
      </p:pic>
      <p:pic>
        <p:nvPicPr>
          <p:cNvPr id="22" name="Immagine 21">
            <a:extLst>
              <a:ext uri="{FF2B5EF4-FFF2-40B4-BE49-F238E27FC236}">
                <a16:creationId xmlns:a16="http://schemas.microsoft.com/office/drawing/2014/main" id="{EAAA0E9C-632A-19FA-759E-CA90FE8C522D}"/>
              </a:ext>
            </a:extLst>
          </p:cNvPr>
          <p:cNvPicPr>
            <a:picLocks noChangeAspect="1"/>
          </p:cNvPicPr>
          <p:nvPr/>
        </p:nvPicPr>
        <p:blipFill>
          <a:blip r:embed="rId9"/>
          <a:stretch>
            <a:fillRect/>
          </a:stretch>
        </p:blipFill>
        <p:spPr>
          <a:xfrm flipH="1">
            <a:off x="-92936" y="2643073"/>
            <a:ext cx="1729763" cy="2932615"/>
          </a:xfrm>
          <a:prstGeom prst="rect">
            <a:avLst/>
          </a:prstGeom>
        </p:spPr>
      </p:pic>
      <p:pic>
        <p:nvPicPr>
          <p:cNvPr id="24" name="Immagine 23">
            <a:extLst>
              <a:ext uri="{FF2B5EF4-FFF2-40B4-BE49-F238E27FC236}">
                <a16:creationId xmlns:a16="http://schemas.microsoft.com/office/drawing/2014/main" id="{F8E32EFA-E394-BF78-3D0D-8C91E19A15E0}"/>
              </a:ext>
            </a:extLst>
          </p:cNvPr>
          <p:cNvPicPr>
            <a:picLocks noChangeAspect="1"/>
          </p:cNvPicPr>
          <p:nvPr/>
        </p:nvPicPr>
        <p:blipFill>
          <a:blip r:embed="rId10"/>
          <a:stretch>
            <a:fillRect/>
          </a:stretch>
        </p:blipFill>
        <p:spPr>
          <a:xfrm>
            <a:off x="11120796" y="2887427"/>
            <a:ext cx="1413491" cy="2408394"/>
          </a:xfrm>
          <a:prstGeom prst="rect">
            <a:avLst/>
          </a:prstGeom>
        </p:spPr>
      </p:pic>
      <p:pic>
        <p:nvPicPr>
          <p:cNvPr id="7" name="Immagine 6">
            <a:extLst>
              <a:ext uri="{FF2B5EF4-FFF2-40B4-BE49-F238E27FC236}">
                <a16:creationId xmlns:a16="http://schemas.microsoft.com/office/drawing/2014/main" id="{82C5BAE8-20B0-6503-F8A7-988DC07B0635}"/>
              </a:ext>
            </a:extLst>
          </p:cNvPr>
          <p:cNvPicPr>
            <a:picLocks noChangeAspect="1"/>
          </p:cNvPicPr>
          <p:nvPr/>
        </p:nvPicPr>
        <p:blipFill>
          <a:blip r:embed="rId11"/>
          <a:stretch>
            <a:fillRect/>
          </a:stretch>
        </p:blipFill>
        <p:spPr>
          <a:xfrm>
            <a:off x="8946941" y="4611707"/>
            <a:ext cx="2774104" cy="2088082"/>
          </a:xfrm>
          <a:prstGeom prst="rect">
            <a:avLst/>
          </a:prstGeom>
        </p:spPr>
      </p:pic>
      <p:sp>
        <p:nvSpPr>
          <p:cNvPr id="26" name="CasellaDiTesto 25">
            <a:extLst>
              <a:ext uri="{FF2B5EF4-FFF2-40B4-BE49-F238E27FC236}">
                <a16:creationId xmlns:a16="http://schemas.microsoft.com/office/drawing/2014/main" id="{A0E6E087-0ACE-188B-B0E5-2D9601D0C656}"/>
              </a:ext>
            </a:extLst>
          </p:cNvPr>
          <p:cNvSpPr txBox="1"/>
          <p:nvPr/>
        </p:nvSpPr>
        <p:spPr>
          <a:xfrm>
            <a:off x="3093382" y="4621581"/>
            <a:ext cx="6113527" cy="954107"/>
          </a:xfrm>
          <a:prstGeom prst="rect">
            <a:avLst/>
          </a:prstGeom>
          <a:noFill/>
        </p:spPr>
        <p:txBody>
          <a:bodyPr wrap="square" rtlCol="0">
            <a:spAutoFit/>
          </a:bodyPr>
          <a:lstStyle/>
          <a:p>
            <a:pPr algn="ctr"/>
            <a:r>
              <a:rPr lang="it-IT" sz="3200" b="1" dirty="0">
                <a:solidFill>
                  <a:schemeClr val="accent1">
                    <a:lumMod val="75000"/>
                  </a:schemeClr>
                </a:solidFill>
                <a:latin typeface="Marker Notes" panose="03000600000000000000" pitchFamily="66" charset="0"/>
              </a:rPr>
              <a:t>PROPOSTA FORMATIVA ACR</a:t>
            </a:r>
          </a:p>
          <a:p>
            <a:pPr algn="ctr"/>
            <a:r>
              <a:rPr lang="it-IT" sz="2400" b="1" dirty="0">
                <a:solidFill>
                  <a:schemeClr val="accent1">
                    <a:lumMod val="75000"/>
                  </a:schemeClr>
                </a:solidFill>
                <a:latin typeface="Marker Notes" panose="03000600000000000000" pitchFamily="66" charset="0"/>
              </a:rPr>
              <a:t> 2024- 2025</a:t>
            </a:r>
          </a:p>
        </p:txBody>
      </p:sp>
    </p:spTree>
    <p:extLst>
      <p:ext uri="{BB962C8B-B14F-4D97-AF65-F5344CB8AC3E}">
        <p14:creationId xmlns:p14="http://schemas.microsoft.com/office/powerpoint/2010/main" val="2120321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o 4">
            <a:extLst>
              <a:ext uri="{FF2B5EF4-FFF2-40B4-BE49-F238E27FC236}">
                <a16:creationId xmlns:a16="http://schemas.microsoft.com/office/drawing/2014/main" id="{66C8314C-1BFA-6730-242E-D3265D630FA8}"/>
              </a:ext>
            </a:extLst>
          </p:cNvPr>
          <p:cNvGrpSpPr/>
          <p:nvPr/>
        </p:nvGrpSpPr>
        <p:grpSpPr>
          <a:xfrm>
            <a:off x="0" y="0"/>
            <a:ext cx="12760090" cy="6858000"/>
            <a:chOff x="0" y="0"/>
            <a:chExt cx="12760090" cy="6858000"/>
          </a:xfrm>
        </p:grpSpPr>
        <p:pic>
          <p:nvPicPr>
            <p:cNvPr id="6" name="Immagine 5">
              <a:extLst>
                <a:ext uri="{FF2B5EF4-FFF2-40B4-BE49-F238E27FC236}">
                  <a16:creationId xmlns:a16="http://schemas.microsoft.com/office/drawing/2014/main" id="{D5AAC231-6F7F-FA68-5872-90E5F02078B8}"/>
                </a:ext>
              </a:extLst>
            </p:cNvPr>
            <p:cNvPicPr>
              <a:picLocks noChangeAspect="1"/>
            </p:cNvPicPr>
            <p:nvPr/>
          </p:nvPicPr>
          <p:blipFill>
            <a:blip r:embed="rId2"/>
            <a:stretch>
              <a:fillRect/>
            </a:stretch>
          </p:blipFill>
          <p:spPr>
            <a:xfrm>
              <a:off x="0" y="0"/>
              <a:ext cx="12192000" cy="6858000"/>
            </a:xfrm>
            <a:prstGeom prst="rect">
              <a:avLst/>
            </a:prstGeom>
          </p:spPr>
        </p:pic>
        <p:pic>
          <p:nvPicPr>
            <p:cNvPr id="7" name="Immagine 6">
              <a:extLst>
                <a:ext uri="{FF2B5EF4-FFF2-40B4-BE49-F238E27FC236}">
                  <a16:creationId xmlns:a16="http://schemas.microsoft.com/office/drawing/2014/main" id="{DD581CE2-9751-137D-8260-A1D1C5D18493}"/>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8" name="Immagine 7">
              <a:extLst>
                <a:ext uri="{FF2B5EF4-FFF2-40B4-BE49-F238E27FC236}">
                  <a16:creationId xmlns:a16="http://schemas.microsoft.com/office/drawing/2014/main" id="{3815FF0C-E481-88EB-B92B-DC99F349AE7A}"/>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9" name="Immagine 8">
              <a:extLst>
                <a:ext uri="{FF2B5EF4-FFF2-40B4-BE49-F238E27FC236}">
                  <a16:creationId xmlns:a16="http://schemas.microsoft.com/office/drawing/2014/main" id="{490F7DE1-159A-7404-B336-A1648651BB1D}"/>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10" name="Immagine 9">
              <a:extLst>
                <a:ext uri="{FF2B5EF4-FFF2-40B4-BE49-F238E27FC236}">
                  <a16:creationId xmlns:a16="http://schemas.microsoft.com/office/drawing/2014/main" id="{3BDD6C4B-D9DC-BCD6-9788-D417FABDA43E}"/>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7B1B46C3-6879-BCB5-EDEC-72C83216CF12}"/>
              </a:ext>
            </a:extLst>
          </p:cNvPr>
          <p:cNvSpPr>
            <a:spLocks noGrp="1"/>
          </p:cNvSpPr>
          <p:nvPr>
            <p:ph type="subTitle" idx="1"/>
          </p:nvPr>
        </p:nvSpPr>
        <p:spPr>
          <a:xfrm>
            <a:off x="675676" y="552856"/>
            <a:ext cx="9442882" cy="454080"/>
          </a:xfrm>
        </p:spPr>
        <p:txBody>
          <a:bodyPr>
            <a:normAutofit lnSpcReduction="10000"/>
          </a:bodyPr>
          <a:lstStyle/>
          <a:p>
            <a:pPr>
              <a:spcBef>
                <a:spcPts val="0"/>
              </a:spcBef>
            </a:pPr>
            <a:r>
              <a:rPr lang="it-IT" sz="2800" b="1" dirty="0">
                <a:solidFill>
                  <a:schemeClr val="accent1">
                    <a:lumMod val="75000"/>
                  </a:schemeClr>
                </a:solidFill>
                <a:latin typeface="Marker Notes" panose="03000600000000000000" pitchFamily="66" charset="0"/>
                <a:ea typeface="Times New Roman" charset="0"/>
                <a:cs typeface="Times New Roman" charset="0"/>
                <a:sym typeface="Wingdings" panose="05000000000000000000" pitchFamily="2" charset="2"/>
              </a:rPr>
              <a:t>Lc 5, 1-11</a:t>
            </a:r>
          </a:p>
        </p:txBody>
      </p:sp>
      <p:sp>
        <p:nvSpPr>
          <p:cNvPr id="12" name="Rectangle 1">
            <a:extLst>
              <a:ext uri="{FF2B5EF4-FFF2-40B4-BE49-F238E27FC236}">
                <a16:creationId xmlns:a16="http://schemas.microsoft.com/office/drawing/2014/main" id="{40E7372A-94BA-4D78-9E04-7919960448BF}"/>
              </a:ext>
            </a:extLst>
          </p:cNvPr>
          <p:cNvSpPr>
            <a:spLocks noChangeArrowheads="1"/>
          </p:cNvSpPr>
          <p:nvPr/>
        </p:nvSpPr>
        <p:spPr bwMode="auto">
          <a:xfrm>
            <a:off x="675676" y="1226931"/>
            <a:ext cx="9575000" cy="4247317"/>
          </a:xfrm>
          <a:prstGeom prst="rect">
            <a:avLst/>
          </a:prstGeom>
          <a:no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i="1" u="none" strike="noStrike" cap="none" normalizeH="0" baseline="0" dirty="0">
                <a:ln>
                  <a:noFill/>
                </a:ln>
                <a:solidFill>
                  <a:srgbClr val="111111"/>
                </a:solidFill>
                <a:effectLst/>
                <a:latin typeface="Postea Thin" pitchFamily="2" charset="77"/>
              </a:rPr>
              <a:t>Mentre la folla gli faceva ressa attorno per ascoltare la parola di Dio, Gesù, stando presso il lago di </a:t>
            </a:r>
            <a:r>
              <a:rPr kumimoji="0" lang="it-IT" altLang="it-IT" i="1" u="none" strike="noStrike" cap="none" normalizeH="0" baseline="0" dirty="0" err="1">
                <a:ln>
                  <a:noFill/>
                </a:ln>
                <a:solidFill>
                  <a:srgbClr val="111111"/>
                </a:solidFill>
                <a:effectLst/>
                <a:latin typeface="Postea Thin" pitchFamily="2" charset="77"/>
              </a:rPr>
              <a:t>Gennèsaret</a:t>
            </a:r>
            <a:r>
              <a:rPr kumimoji="0" lang="it-IT" altLang="it-IT" i="1" u="none" strike="noStrike" cap="none" normalizeH="0" baseline="0" dirty="0">
                <a:ln>
                  <a:noFill/>
                </a:ln>
                <a:solidFill>
                  <a:srgbClr val="111111"/>
                </a:solidFill>
                <a:effectLst/>
                <a:latin typeface="Postea Thin" pitchFamily="2" charset="77"/>
              </a:rPr>
              <a:t>, vide due barche accostate alla sponda. I pescatori erano scesi e lavavano le reti. Salì in una barca, che era di Simone, e lo pregò di scostarsi un poco da terra. Sedette e insegnava alle folle dalla barca.</a:t>
            </a:r>
            <a:br>
              <a:rPr kumimoji="0" lang="it-IT" altLang="it-IT" i="1" u="none" strike="noStrike" cap="none" normalizeH="0" baseline="0" dirty="0">
                <a:ln>
                  <a:noFill/>
                </a:ln>
                <a:solidFill>
                  <a:srgbClr val="111111"/>
                </a:solidFill>
                <a:effectLst/>
                <a:latin typeface="Postea Thin" pitchFamily="2" charset="77"/>
              </a:rPr>
            </a:br>
            <a:r>
              <a:rPr kumimoji="0" lang="it-IT" altLang="it-IT" i="1" u="none" strike="noStrike" cap="none" normalizeH="0" baseline="0" dirty="0">
                <a:ln>
                  <a:noFill/>
                </a:ln>
                <a:solidFill>
                  <a:srgbClr val="111111"/>
                </a:solidFill>
                <a:effectLst/>
                <a:latin typeface="Postea Thin" pitchFamily="2" charset="77"/>
              </a:rPr>
              <a:t>Quando ebbe finito di parlare, disse a Simone: "Prendi il largo e gettate le vostre reti per la pesca". Simone rispose: "Maestro, abbiamo faticato tutta la notte e non abbiamo preso nulla; ma sulla tua parola getterò le reti". Fecero così e presero una quantità enorme di pesci e le loro reti quasi si rompevano. Allora fecero cenno ai compagni dell'altra barca, che venissero ad aiutarli. Essi vennero e riempirono tutte e due le barche fino a farle quasi affondare. Al vedere questo, Simon Pietro si gettò alle ginocchia di Gesù, dicendo: "Signore, allontanati da me, perché sono un peccatore". Lo stupore infatti aveva invaso lui e tutti quelli che erano con lui, per la pesca che avevano fatto; così pure Giacomo e Giovanni, figli di Zebedeo, che erano soci di Simone. Gesù disse a Simone: "Non temere; d'ora in poi sarai pescatore di uomini". E, tirate le barche a terra, lasciarono tutto e lo seguirono.</a:t>
            </a:r>
            <a:r>
              <a:rPr kumimoji="0" lang="it-IT" altLang="it-IT" sz="1000" i="1" u="none" strike="noStrike" cap="none" normalizeH="0" baseline="0" dirty="0">
                <a:ln>
                  <a:noFill/>
                </a:ln>
                <a:solidFill>
                  <a:schemeClr val="tx1"/>
                </a:solidFill>
                <a:effectLst/>
                <a:latin typeface="Postea Thin" pitchFamily="2" charset="77"/>
              </a:rPr>
              <a:t> </a:t>
            </a:r>
            <a:endParaRPr kumimoji="0" lang="it-IT" altLang="it-IT" sz="2400" i="1" u="none" strike="noStrike" cap="none" normalizeH="0" baseline="0" dirty="0">
              <a:ln>
                <a:noFill/>
              </a:ln>
              <a:solidFill>
                <a:schemeClr val="tx1"/>
              </a:solidFill>
              <a:effectLst/>
              <a:latin typeface="Postea Thin" pitchFamily="2" charset="77"/>
            </a:endParaRPr>
          </a:p>
        </p:txBody>
      </p:sp>
    </p:spTree>
    <p:extLst>
      <p:ext uri="{BB962C8B-B14F-4D97-AF65-F5344CB8AC3E}">
        <p14:creationId xmlns:p14="http://schemas.microsoft.com/office/powerpoint/2010/main" val="2546277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grpSp>
        <p:nvGrpSpPr>
          <p:cNvPr id="10" name="Gruppo 9">
            <a:extLst>
              <a:ext uri="{FF2B5EF4-FFF2-40B4-BE49-F238E27FC236}">
                <a16:creationId xmlns:a16="http://schemas.microsoft.com/office/drawing/2014/main" id="{0C6956F3-FC4F-1EFA-04CF-5CD7B02C8A36}"/>
              </a:ext>
            </a:extLst>
          </p:cNvPr>
          <p:cNvGrpSpPr/>
          <p:nvPr/>
        </p:nvGrpSpPr>
        <p:grpSpPr>
          <a:xfrm>
            <a:off x="0" y="0"/>
            <a:ext cx="12760090" cy="6858000"/>
            <a:chOff x="0" y="0"/>
            <a:chExt cx="12760090" cy="6858000"/>
          </a:xfrm>
        </p:grpSpPr>
        <p:pic>
          <p:nvPicPr>
            <p:cNvPr id="12" name="Immagine 11">
              <a:extLst>
                <a:ext uri="{FF2B5EF4-FFF2-40B4-BE49-F238E27FC236}">
                  <a16:creationId xmlns:a16="http://schemas.microsoft.com/office/drawing/2014/main" id="{5079FB15-7BAE-4B8B-6E3B-52020ABB4ED4}"/>
                </a:ext>
              </a:extLst>
            </p:cNvPr>
            <p:cNvPicPr>
              <a:picLocks noChangeAspect="1"/>
            </p:cNvPicPr>
            <p:nvPr/>
          </p:nvPicPr>
          <p:blipFill>
            <a:blip r:embed="rId2"/>
            <a:stretch>
              <a:fillRect/>
            </a:stretch>
          </p:blipFill>
          <p:spPr>
            <a:xfrm>
              <a:off x="0" y="0"/>
              <a:ext cx="12192000" cy="6858000"/>
            </a:xfrm>
            <a:prstGeom prst="rect">
              <a:avLst/>
            </a:prstGeom>
          </p:spPr>
        </p:pic>
        <p:pic>
          <p:nvPicPr>
            <p:cNvPr id="14" name="Immagine 13">
              <a:extLst>
                <a:ext uri="{FF2B5EF4-FFF2-40B4-BE49-F238E27FC236}">
                  <a16:creationId xmlns:a16="http://schemas.microsoft.com/office/drawing/2014/main" id="{903C4057-907F-7DD5-108A-B732E93EA6A9}"/>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15" name="Immagine 14">
              <a:extLst>
                <a:ext uri="{FF2B5EF4-FFF2-40B4-BE49-F238E27FC236}">
                  <a16:creationId xmlns:a16="http://schemas.microsoft.com/office/drawing/2014/main" id="{CEA99495-DD89-6318-752A-7AEBA68713D9}"/>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16" name="Immagine 15">
              <a:extLst>
                <a:ext uri="{FF2B5EF4-FFF2-40B4-BE49-F238E27FC236}">
                  <a16:creationId xmlns:a16="http://schemas.microsoft.com/office/drawing/2014/main" id="{80DA5658-9895-385F-0390-0C21B6ABE09E}"/>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17" name="Immagine 16">
              <a:extLst>
                <a:ext uri="{FF2B5EF4-FFF2-40B4-BE49-F238E27FC236}">
                  <a16:creationId xmlns:a16="http://schemas.microsoft.com/office/drawing/2014/main" id="{7F897261-D533-90B0-881B-183CD926D646}"/>
                </a:ext>
              </a:extLst>
            </p:cNvPr>
            <p:cNvPicPr>
              <a:picLocks noChangeAspect="1"/>
            </p:cNvPicPr>
            <p:nvPr/>
          </p:nvPicPr>
          <p:blipFill>
            <a:blip r:embed="rId6"/>
            <a:stretch>
              <a:fillRect/>
            </a:stretch>
          </p:blipFill>
          <p:spPr>
            <a:xfrm>
              <a:off x="10250676" y="5386275"/>
              <a:ext cx="1728474" cy="1301030"/>
            </a:xfrm>
            <a:prstGeom prst="rect">
              <a:avLst/>
            </a:prstGeom>
          </p:spPr>
        </p:pic>
      </p:grpSp>
      <p:pic>
        <p:nvPicPr>
          <p:cNvPr id="13" name="Immagine 12">
            <a:extLst>
              <a:ext uri="{FF2B5EF4-FFF2-40B4-BE49-F238E27FC236}">
                <a16:creationId xmlns:a16="http://schemas.microsoft.com/office/drawing/2014/main" id="{A0ADDE40-21AF-4257-ADC4-4DEE8DB3821F}"/>
              </a:ext>
            </a:extLst>
          </p:cNvPr>
          <p:cNvPicPr>
            <a:picLocks noChangeAspect="1"/>
          </p:cNvPicPr>
          <p:nvPr/>
        </p:nvPicPr>
        <p:blipFill>
          <a:blip r:embed="rId7"/>
          <a:stretch>
            <a:fillRect/>
          </a:stretch>
        </p:blipFill>
        <p:spPr>
          <a:xfrm>
            <a:off x="2407477" y="145705"/>
            <a:ext cx="7168954" cy="5699318"/>
          </a:xfrm>
          <a:prstGeom prst="rect">
            <a:avLst/>
          </a:prstGeom>
        </p:spPr>
      </p:pic>
      <p:sp>
        <p:nvSpPr>
          <p:cNvPr id="2" name="CasellaDiTesto 1">
            <a:extLst>
              <a:ext uri="{FF2B5EF4-FFF2-40B4-BE49-F238E27FC236}">
                <a16:creationId xmlns:a16="http://schemas.microsoft.com/office/drawing/2014/main" id="{BCDDE948-5DB1-445C-8CC1-5BEAC730C7EA}"/>
              </a:ext>
            </a:extLst>
          </p:cNvPr>
          <p:cNvSpPr txBox="1"/>
          <p:nvPr/>
        </p:nvSpPr>
        <p:spPr>
          <a:xfrm>
            <a:off x="48181" y="5013566"/>
            <a:ext cx="2285939" cy="738664"/>
          </a:xfrm>
          <a:prstGeom prst="rect">
            <a:avLst/>
          </a:prstGeom>
          <a:noFill/>
        </p:spPr>
        <p:txBody>
          <a:bodyPr wrap="square" rtlCol="0">
            <a:spAutoFit/>
          </a:bodyPr>
          <a:lstStyle/>
          <a:p>
            <a:pPr algn="r"/>
            <a:r>
              <a:rPr lang="it-IT" sz="1400" i="1" dirty="0">
                <a:solidFill>
                  <a:schemeClr val="accent1">
                    <a:lumMod val="50000"/>
                  </a:schemeClr>
                </a:solidFill>
                <a:latin typeface="Lexend Black" pitchFamily="2" charset="77"/>
              </a:rPr>
              <a:t>Pesca miracolosa</a:t>
            </a:r>
          </a:p>
          <a:p>
            <a:pPr algn="r"/>
            <a:r>
              <a:rPr lang="it-IT" sz="1400" i="1" dirty="0">
                <a:solidFill>
                  <a:schemeClr val="accent1">
                    <a:lumMod val="50000"/>
                  </a:schemeClr>
                </a:solidFill>
                <a:latin typeface="Lexend Black" pitchFamily="2" charset="77"/>
              </a:rPr>
              <a:t>Raffaello Sanzio</a:t>
            </a:r>
          </a:p>
          <a:p>
            <a:pPr algn="r"/>
            <a:r>
              <a:rPr lang="it-IT" sz="1400" i="1" dirty="0">
                <a:solidFill>
                  <a:schemeClr val="accent1">
                    <a:lumMod val="50000"/>
                  </a:schemeClr>
                </a:solidFill>
                <a:latin typeface="Lexend Black" pitchFamily="2" charset="77"/>
              </a:rPr>
              <a:t> 1515-1516</a:t>
            </a:r>
          </a:p>
        </p:txBody>
      </p:sp>
    </p:spTree>
    <p:extLst>
      <p:ext uri="{BB962C8B-B14F-4D97-AF65-F5344CB8AC3E}">
        <p14:creationId xmlns:p14="http://schemas.microsoft.com/office/powerpoint/2010/main" val="2199126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2">
            <a:extLst>
              <a:ext uri="{FF2B5EF4-FFF2-40B4-BE49-F238E27FC236}">
                <a16:creationId xmlns:a16="http://schemas.microsoft.com/office/drawing/2014/main" id="{E0292728-ECC6-9CA4-161C-118CA723AAAC}"/>
              </a:ext>
            </a:extLst>
          </p:cNvPr>
          <p:cNvGrpSpPr/>
          <p:nvPr/>
        </p:nvGrpSpPr>
        <p:grpSpPr>
          <a:xfrm>
            <a:off x="0" y="0"/>
            <a:ext cx="12760090" cy="6858000"/>
            <a:chOff x="0" y="0"/>
            <a:chExt cx="12760090" cy="6858000"/>
          </a:xfrm>
        </p:grpSpPr>
        <p:pic>
          <p:nvPicPr>
            <p:cNvPr id="5" name="Immagine 4">
              <a:extLst>
                <a:ext uri="{FF2B5EF4-FFF2-40B4-BE49-F238E27FC236}">
                  <a16:creationId xmlns:a16="http://schemas.microsoft.com/office/drawing/2014/main" id="{7043621E-98E1-94BF-F55C-B91CE70A5B7E}"/>
                </a:ext>
              </a:extLst>
            </p:cNvPr>
            <p:cNvPicPr>
              <a:picLocks noChangeAspect="1"/>
            </p:cNvPicPr>
            <p:nvPr/>
          </p:nvPicPr>
          <p:blipFill>
            <a:blip r:embed="rId2"/>
            <a:stretch>
              <a:fillRect/>
            </a:stretch>
          </p:blipFill>
          <p:spPr>
            <a:xfrm>
              <a:off x="0" y="0"/>
              <a:ext cx="12192000" cy="6858000"/>
            </a:xfrm>
            <a:prstGeom prst="rect">
              <a:avLst/>
            </a:prstGeom>
          </p:spPr>
        </p:pic>
        <p:pic>
          <p:nvPicPr>
            <p:cNvPr id="6" name="Immagine 5">
              <a:extLst>
                <a:ext uri="{FF2B5EF4-FFF2-40B4-BE49-F238E27FC236}">
                  <a16:creationId xmlns:a16="http://schemas.microsoft.com/office/drawing/2014/main" id="{42C5C89C-E0E4-F81E-9978-141439374C88}"/>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7" name="Immagine 6">
              <a:extLst>
                <a:ext uri="{FF2B5EF4-FFF2-40B4-BE49-F238E27FC236}">
                  <a16:creationId xmlns:a16="http://schemas.microsoft.com/office/drawing/2014/main" id="{6B79306B-5319-1E6B-79F5-E6675E54607C}"/>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8" name="Immagine 7">
              <a:extLst>
                <a:ext uri="{FF2B5EF4-FFF2-40B4-BE49-F238E27FC236}">
                  <a16:creationId xmlns:a16="http://schemas.microsoft.com/office/drawing/2014/main" id="{022D0EA5-125F-10C2-7E3D-515C7A396386}"/>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9" name="Immagine 8">
              <a:extLst>
                <a:ext uri="{FF2B5EF4-FFF2-40B4-BE49-F238E27FC236}">
                  <a16:creationId xmlns:a16="http://schemas.microsoft.com/office/drawing/2014/main" id="{7A44647E-EAAD-9711-C19B-CA2B0BB992D1}"/>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B12D9C0A-3730-1D29-C6F1-0714E1474406}"/>
              </a:ext>
            </a:extLst>
          </p:cNvPr>
          <p:cNvSpPr>
            <a:spLocks noGrp="1"/>
          </p:cNvSpPr>
          <p:nvPr>
            <p:ph type="subTitle" idx="1"/>
          </p:nvPr>
        </p:nvSpPr>
        <p:spPr>
          <a:xfrm>
            <a:off x="664873" y="700547"/>
            <a:ext cx="10336373" cy="4938251"/>
          </a:xfrm>
        </p:spPr>
        <p:txBody>
          <a:bodyPr>
            <a:normAutofit fontScale="70000" lnSpcReduction="20000"/>
          </a:bodyPr>
          <a:lstStyle/>
          <a:p>
            <a:r>
              <a:rPr lang="it-IT" sz="6000" dirty="0">
                <a:solidFill>
                  <a:schemeClr val="accent1">
                    <a:lumMod val="75000"/>
                  </a:schemeClr>
                </a:solidFill>
                <a:latin typeface="Marker Notes" panose="03000600000000000000" pitchFamily="66" charset="0"/>
                <a:ea typeface="Mabook" charset="0"/>
                <a:cs typeface="Mabook" charset="0"/>
              </a:rPr>
              <a:t>La categoria:</a:t>
            </a:r>
          </a:p>
          <a:p>
            <a:r>
              <a:rPr lang="it-IT" sz="6000" dirty="0">
                <a:solidFill>
                  <a:schemeClr val="accent1">
                    <a:lumMod val="75000"/>
                  </a:schemeClr>
                </a:solidFill>
                <a:latin typeface="Marker Notes" panose="03000600000000000000" pitchFamily="66" charset="0"/>
                <a:ea typeface="Mabook" charset="0"/>
                <a:cs typeface="Mabook" charset="0"/>
              </a:rPr>
              <a:t> </a:t>
            </a:r>
            <a:r>
              <a:rPr lang="it-IT" sz="6100" dirty="0">
                <a:solidFill>
                  <a:schemeClr val="accent1">
                    <a:lumMod val="75000"/>
                  </a:schemeClr>
                </a:solidFill>
                <a:latin typeface="Marker Notes" panose="03000600000000000000" pitchFamily="66" charset="0"/>
                <a:ea typeface="Mabook" charset="0"/>
                <a:cs typeface="Mabook" charset="0"/>
              </a:rPr>
              <a:t>NOVITA’ </a:t>
            </a:r>
          </a:p>
          <a:p>
            <a:r>
              <a:rPr lang="it-IT" sz="3300" dirty="0">
                <a:solidFill>
                  <a:schemeClr val="accent1">
                    <a:lumMod val="75000"/>
                  </a:schemeClr>
                </a:solidFill>
                <a:latin typeface="Marker Notes" panose="03000600000000000000" pitchFamily="66" charset="0"/>
                <a:ea typeface="Mabook" charset="0"/>
                <a:cs typeface="Mabook" charset="0"/>
              </a:rPr>
              <a:t>Introduzione al MISTERO DI GESU’ </a:t>
            </a:r>
          </a:p>
          <a:p>
            <a:pPr algn="just">
              <a:lnSpc>
                <a:spcPct val="110000"/>
              </a:lnSpc>
            </a:pPr>
            <a:endParaRPr lang="it-IT" sz="2200" dirty="0">
              <a:latin typeface="Lexend Medium" pitchFamily="2" charset="0"/>
            </a:endParaRPr>
          </a:p>
          <a:p>
            <a:pPr algn="just">
              <a:lnSpc>
                <a:spcPct val="110000"/>
              </a:lnSpc>
            </a:pPr>
            <a:r>
              <a:rPr lang="it-IT" sz="2600" dirty="0">
                <a:latin typeface="Lexend Medium" pitchFamily="2" charset="0"/>
              </a:rPr>
              <a:t>La Chiesa può affrontare il compito dell’evangelizzazione solo ponendosi, anzitutto e  sempre, di fronte a </a:t>
            </a:r>
            <a:r>
              <a:rPr lang="it-IT" sz="2600" dirty="0">
                <a:solidFill>
                  <a:schemeClr val="accent1">
                    <a:lumMod val="75000"/>
                  </a:schemeClr>
                </a:solidFill>
                <a:latin typeface="Lexend Medium" pitchFamily="2" charset="0"/>
              </a:rPr>
              <a:t>Gesù Cristo</a:t>
            </a:r>
            <a:r>
              <a:rPr lang="it-IT" sz="2600" dirty="0">
                <a:latin typeface="Lexend Medium" pitchFamily="2" charset="0"/>
              </a:rPr>
              <a:t>, parola di Dio fatta carne. Egli </a:t>
            </a:r>
            <a:r>
              <a:rPr lang="it-IT" sz="2600" dirty="0">
                <a:solidFill>
                  <a:schemeClr val="accent1">
                    <a:lumMod val="75000"/>
                  </a:schemeClr>
                </a:solidFill>
                <a:latin typeface="Lexend Medium" pitchFamily="2" charset="0"/>
              </a:rPr>
              <a:t>è «la grande sorpresa di  Dio», </a:t>
            </a:r>
            <a:r>
              <a:rPr lang="it-IT" sz="2600" dirty="0">
                <a:latin typeface="Lexend Medium" pitchFamily="2" charset="0"/>
              </a:rPr>
              <a:t>colui che è all’origine della nostra fede e che nella sua vita ci ha lasciato un esempio,  affinché camminassimo sulle sue tracce. Solo il continuo e rinnovato ascolto del Verbo  della vita</a:t>
            </a:r>
            <a:r>
              <a:rPr lang="it-IT" sz="2600" dirty="0">
                <a:solidFill>
                  <a:schemeClr val="accent1">
                    <a:lumMod val="75000"/>
                  </a:schemeClr>
                </a:solidFill>
                <a:latin typeface="Lexend Medium" pitchFamily="2" charset="0"/>
              </a:rPr>
              <a:t>, solo la contemplazione costante del suo volto permetteranno ancora una volta  alla Chiesa di comprendere chi è il Dio vivo e vero, ma anche chi è l’uomo.  </a:t>
            </a:r>
          </a:p>
          <a:p>
            <a:pPr algn="r">
              <a:lnSpc>
                <a:spcPct val="120000"/>
              </a:lnSpc>
            </a:pPr>
            <a:r>
              <a:rPr lang="it-IT" sz="2300" dirty="0">
                <a:latin typeface="Lexend Medium" pitchFamily="2" charset="0"/>
              </a:rPr>
              <a:t>Comunicare il Vangelo in un mondo che cambia,  </a:t>
            </a:r>
          </a:p>
          <a:p>
            <a:pPr algn="r">
              <a:lnSpc>
                <a:spcPct val="120000"/>
              </a:lnSpc>
            </a:pPr>
            <a:r>
              <a:rPr lang="it-IT" sz="2300" dirty="0">
                <a:latin typeface="Lexend Medium" pitchFamily="2" charset="0"/>
              </a:rPr>
              <a:t>Orientamenti pastorali dell’Episcopato italiano per il primo decennio del 2000, cap. I pag. 8</a:t>
            </a:r>
          </a:p>
          <a:p>
            <a:pPr algn="r">
              <a:lnSpc>
                <a:spcPct val="120000"/>
              </a:lnSpc>
            </a:pPr>
            <a:endParaRPr lang="it-IT" sz="1500" dirty="0">
              <a:latin typeface="Lexend Medium" pitchFamily="2" charset="0"/>
            </a:endParaRPr>
          </a:p>
          <a:p>
            <a:pPr>
              <a:lnSpc>
                <a:spcPct val="120000"/>
              </a:lnSpc>
            </a:pPr>
            <a:r>
              <a:rPr lang="it-IT" sz="2400" dirty="0">
                <a:solidFill>
                  <a:schemeClr val="accent1">
                    <a:lumMod val="75000"/>
                  </a:schemeClr>
                </a:solidFill>
                <a:latin typeface="Marker Notes" panose="03000600000000000000" pitchFamily="66" charset="0"/>
                <a:ea typeface="Times New Roman" charset="0"/>
                <a:cs typeface="Times New Roman" charset="0"/>
              </a:rPr>
              <a:t>Leggi </a:t>
            </a:r>
            <a:r>
              <a:rPr lang="it-IT" sz="2400" dirty="0">
                <a:solidFill>
                  <a:schemeClr val="accent1">
                    <a:lumMod val="75000"/>
                  </a:schemeClr>
                </a:solidFill>
                <a:latin typeface="Marker Notes" panose="03000600000000000000" pitchFamily="66" charset="0"/>
                <a:ea typeface="Times New Roman" charset="0"/>
                <a:cs typeface="Times New Roman" charset="0"/>
                <a:sym typeface="Wingdings" panose="05000000000000000000" pitchFamily="2" charset="2"/>
              </a:rPr>
              <a:t> ‘’</a:t>
            </a:r>
            <a:r>
              <a:rPr lang="it-IT" dirty="0">
                <a:solidFill>
                  <a:schemeClr val="accent1">
                    <a:lumMod val="75000"/>
                  </a:schemeClr>
                </a:solidFill>
                <a:latin typeface="Marker Notes" panose="03000600000000000000" pitchFamily="66" charset="0"/>
                <a:ea typeface="Times New Roman" charset="0"/>
                <a:cs typeface="Times New Roman" charset="0"/>
                <a:sym typeface="Wingdings" panose="05000000000000000000" pitchFamily="2" charset="2"/>
              </a:rPr>
              <a:t>Il cammino dell’anno’’ delle </a:t>
            </a:r>
            <a:r>
              <a:rPr lang="it-IT" sz="2400" dirty="0">
                <a:solidFill>
                  <a:schemeClr val="accent1">
                    <a:lumMod val="75000"/>
                  </a:schemeClr>
                </a:solidFill>
                <a:latin typeface="Marker Notes" panose="03000600000000000000" pitchFamily="66" charset="0"/>
                <a:ea typeface="Times New Roman" charset="0"/>
                <a:cs typeface="Times New Roman" charset="0"/>
                <a:sym typeface="Wingdings" panose="05000000000000000000" pitchFamily="2" charset="2"/>
              </a:rPr>
              <a:t>Guide d’arco </a:t>
            </a:r>
            <a:r>
              <a:rPr lang="it-IT" dirty="0">
                <a:solidFill>
                  <a:schemeClr val="accent1">
                    <a:lumMod val="75000"/>
                  </a:schemeClr>
                </a:solidFill>
                <a:latin typeface="Marker Notes" panose="03000600000000000000" pitchFamily="66" charset="0"/>
                <a:cs typeface="Times New Roman" charset="0"/>
                <a:sym typeface="Wingdings" panose="05000000000000000000" pitchFamily="2" charset="2"/>
              </a:rPr>
              <a:t>«E’ la tua parte!»</a:t>
            </a:r>
            <a:r>
              <a:rPr lang="it-IT" dirty="0">
                <a:solidFill>
                  <a:schemeClr val="accent1">
                    <a:lumMod val="75000"/>
                  </a:schemeClr>
                </a:solidFill>
                <a:latin typeface="Marker Notes" panose="03000600000000000000" pitchFamily="66" charset="0"/>
                <a:cs typeface="Times New Roman" charset="0"/>
              </a:rPr>
              <a:t> </a:t>
            </a:r>
          </a:p>
          <a:p>
            <a:pPr algn="r">
              <a:lnSpc>
                <a:spcPct val="120000"/>
              </a:lnSpc>
            </a:pPr>
            <a:endParaRPr lang="it-IT" sz="2200" dirty="0">
              <a:latin typeface="Lexend Medium" pitchFamily="2" charset="0"/>
            </a:endParaRPr>
          </a:p>
          <a:p>
            <a:pPr algn="r">
              <a:lnSpc>
                <a:spcPct val="120000"/>
              </a:lnSpc>
            </a:pPr>
            <a:endParaRPr lang="it-IT" sz="1000" dirty="0">
              <a:latin typeface="Lexend Medium" pitchFamily="2" charset="0"/>
            </a:endParaRPr>
          </a:p>
          <a:p>
            <a:pPr>
              <a:lnSpc>
                <a:spcPct val="120000"/>
              </a:lnSpc>
            </a:pPr>
            <a:endParaRPr lang="it-IT" dirty="0"/>
          </a:p>
          <a:p>
            <a:endParaRPr lang="it-IT" dirty="0"/>
          </a:p>
        </p:txBody>
      </p:sp>
    </p:spTree>
    <p:extLst>
      <p:ext uri="{BB962C8B-B14F-4D97-AF65-F5344CB8AC3E}">
        <p14:creationId xmlns:p14="http://schemas.microsoft.com/office/powerpoint/2010/main" val="170683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asellaDiTesto 14">
            <a:extLst>
              <a:ext uri="{FF2B5EF4-FFF2-40B4-BE49-F238E27FC236}">
                <a16:creationId xmlns:a16="http://schemas.microsoft.com/office/drawing/2014/main" id="{9A5C909C-6113-98B7-9FF0-5D56FBA43147}"/>
              </a:ext>
            </a:extLst>
          </p:cNvPr>
          <p:cNvSpPr txBox="1"/>
          <p:nvPr/>
        </p:nvSpPr>
        <p:spPr>
          <a:xfrm>
            <a:off x="353397" y="4680488"/>
            <a:ext cx="184731" cy="369332"/>
          </a:xfrm>
          <a:prstGeom prst="rect">
            <a:avLst/>
          </a:prstGeom>
          <a:noFill/>
        </p:spPr>
        <p:txBody>
          <a:bodyPr wrap="none" rtlCol="0">
            <a:spAutoFit/>
          </a:bodyPr>
          <a:lstStyle/>
          <a:p>
            <a:endParaRPr lang="it-IT" dirty="0"/>
          </a:p>
        </p:txBody>
      </p:sp>
      <p:grpSp>
        <p:nvGrpSpPr>
          <p:cNvPr id="16" name="Gruppo 15">
            <a:extLst>
              <a:ext uri="{FF2B5EF4-FFF2-40B4-BE49-F238E27FC236}">
                <a16:creationId xmlns:a16="http://schemas.microsoft.com/office/drawing/2014/main" id="{4F7CDD58-F7BA-8DA8-2336-DC3EBFAFB393}"/>
              </a:ext>
            </a:extLst>
          </p:cNvPr>
          <p:cNvGrpSpPr/>
          <p:nvPr/>
        </p:nvGrpSpPr>
        <p:grpSpPr>
          <a:xfrm>
            <a:off x="0" y="0"/>
            <a:ext cx="12760090" cy="6858000"/>
            <a:chOff x="0" y="0"/>
            <a:chExt cx="12760090" cy="6858000"/>
          </a:xfrm>
        </p:grpSpPr>
        <p:pic>
          <p:nvPicPr>
            <p:cNvPr id="17" name="Immagine 16">
              <a:extLst>
                <a:ext uri="{FF2B5EF4-FFF2-40B4-BE49-F238E27FC236}">
                  <a16:creationId xmlns:a16="http://schemas.microsoft.com/office/drawing/2014/main" id="{6B2A91AD-E47C-F872-CDA7-BC9DA1306898}"/>
                </a:ext>
              </a:extLst>
            </p:cNvPr>
            <p:cNvPicPr>
              <a:picLocks noChangeAspect="1"/>
            </p:cNvPicPr>
            <p:nvPr/>
          </p:nvPicPr>
          <p:blipFill>
            <a:blip r:embed="rId2"/>
            <a:stretch>
              <a:fillRect/>
            </a:stretch>
          </p:blipFill>
          <p:spPr>
            <a:xfrm>
              <a:off x="0" y="0"/>
              <a:ext cx="12192000" cy="6858000"/>
            </a:xfrm>
            <a:prstGeom prst="rect">
              <a:avLst/>
            </a:prstGeom>
          </p:spPr>
        </p:pic>
        <p:pic>
          <p:nvPicPr>
            <p:cNvPr id="18" name="Immagine 17">
              <a:extLst>
                <a:ext uri="{FF2B5EF4-FFF2-40B4-BE49-F238E27FC236}">
                  <a16:creationId xmlns:a16="http://schemas.microsoft.com/office/drawing/2014/main" id="{BCA79032-4471-ECD6-6337-B0D5ADC76533}"/>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19" name="Immagine 18">
              <a:extLst>
                <a:ext uri="{FF2B5EF4-FFF2-40B4-BE49-F238E27FC236}">
                  <a16:creationId xmlns:a16="http://schemas.microsoft.com/office/drawing/2014/main" id="{ED5A84B8-0D00-C5B2-3F87-785656193DA4}"/>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20" name="Immagine 19">
              <a:extLst>
                <a:ext uri="{FF2B5EF4-FFF2-40B4-BE49-F238E27FC236}">
                  <a16:creationId xmlns:a16="http://schemas.microsoft.com/office/drawing/2014/main" id="{2622871E-0CA4-2E12-297F-7928DF30F7E2}"/>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21" name="Immagine 20">
              <a:extLst>
                <a:ext uri="{FF2B5EF4-FFF2-40B4-BE49-F238E27FC236}">
                  <a16:creationId xmlns:a16="http://schemas.microsoft.com/office/drawing/2014/main" id="{1A0C450E-5674-466A-F4A3-B534A664B640}"/>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5" name="Sottotitolo 4">
            <a:extLst>
              <a:ext uri="{FF2B5EF4-FFF2-40B4-BE49-F238E27FC236}">
                <a16:creationId xmlns:a16="http://schemas.microsoft.com/office/drawing/2014/main" id="{A0744D8D-B2CF-605E-5A30-01B5C7223D26}"/>
              </a:ext>
            </a:extLst>
          </p:cNvPr>
          <p:cNvSpPr>
            <a:spLocks noGrp="1"/>
          </p:cNvSpPr>
          <p:nvPr>
            <p:ph type="subTitle" idx="1"/>
          </p:nvPr>
        </p:nvSpPr>
        <p:spPr>
          <a:xfrm>
            <a:off x="304448" y="593939"/>
            <a:ext cx="1534512" cy="649450"/>
          </a:xfrm>
        </p:spPr>
        <p:txBody>
          <a:bodyPr>
            <a:normAutofit fontScale="70000" lnSpcReduction="20000"/>
          </a:bodyPr>
          <a:lstStyle/>
          <a:p>
            <a:pPr algn="r">
              <a:lnSpc>
                <a:spcPct val="100000"/>
              </a:lnSpc>
              <a:spcBef>
                <a:spcPts val="0"/>
              </a:spcBef>
            </a:pPr>
            <a:r>
              <a:rPr lang="it-IT" sz="2000" dirty="0">
                <a:solidFill>
                  <a:schemeClr val="accent1">
                    <a:lumMod val="50000"/>
                  </a:schemeClr>
                </a:solidFill>
                <a:latin typeface="Lexend Medium" pitchFamily="2" charset="77"/>
              </a:rPr>
              <a:t>Cosa vedi </a:t>
            </a:r>
          </a:p>
          <a:p>
            <a:pPr algn="r">
              <a:lnSpc>
                <a:spcPct val="100000"/>
              </a:lnSpc>
              <a:spcBef>
                <a:spcPts val="0"/>
              </a:spcBef>
            </a:pPr>
            <a:r>
              <a:rPr lang="it-IT" sz="2000" dirty="0">
                <a:solidFill>
                  <a:schemeClr val="accent1">
                    <a:lumMod val="50000"/>
                  </a:schemeClr>
                </a:solidFill>
                <a:latin typeface="Lexend Medium" pitchFamily="2" charset="77"/>
              </a:rPr>
              <a:t>in questa foto?</a:t>
            </a:r>
          </a:p>
        </p:txBody>
      </p:sp>
      <p:pic>
        <p:nvPicPr>
          <p:cNvPr id="5122" name="Picture 2" descr="Bambino che grida tramite il megafono dell'annata. Concetto di  comunicazione. TV retrò | Foto Premium">
            <a:extLst>
              <a:ext uri="{FF2B5EF4-FFF2-40B4-BE49-F238E27FC236}">
                <a16:creationId xmlns:a16="http://schemas.microsoft.com/office/drawing/2014/main" id="{3C48A32D-416C-48AB-620B-DD664895FD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49346" y="125783"/>
            <a:ext cx="8403694" cy="5561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2440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asellaDiTesto 14">
            <a:extLst>
              <a:ext uri="{FF2B5EF4-FFF2-40B4-BE49-F238E27FC236}">
                <a16:creationId xmlns:a16="http://schemas.microsoft.com/office/drawing/2014/main" id="{9A5C909C-6113-98B7-9FF0-5D56FBA43147}"/>
              </a:ext>
            </a:extLst>
          </p:cNvPr>
          <p:cNvSpPr txBox="1"/>
          <p:nvPr/>
        </p:nvSpPr>
        <p:spPr>
          <a:xfrm>
            <a:off x="353397" y="4680488"/>
            <a:ext cx="184731" cy="369332"/>
          </a:xfrm>
          <a:prstGeom prst="rect">
            <a:avLst/>
          </a:prstGeom>
          <a:noFill/>
        </p:spPr>
        <p:txBody>
          <a:bodyPr wrap="none" rtlCol="0">
            <a:spAutoFit/>
          </a:bodyPr>
          <a:lstStyle/>
          <a:p>
            <a:endParaRPr lang="it-IT" dirty="0"/>
          </a:p>
        </p:txBody>
      </p:sp>
      <p:grpSp>
        <p:nvGrpSpPr>
          <p:cNvPr id="16" name="Gruppo 15">
            <a:extLst>
              <a:ext uri="{FF2B5EF4-FFF2-40B4-BE49-F238E27FC236}">
                <a16:creationId xmlns:a16="http://schemas.microsoft.com/office/drawing/2014/main" id="{4F7CDD58-F7BA-8DA8-2336-DC3EBFAFB393}"/>
              </a:ext>
            </a:extLst>
          </p:cNvPr>
          <p:cNvGrpSpPr/>
          <p:nvPr/>
        </p:nvGrpSpPr>
        <p:grpSpPr>
          <a:xfrm>
            <a:off x="0" y="0"/>
            <a:ext cx="12760090" cy="6858000"/>
            <a:chOff x="0" y="0"/>
            <a:chExt cx="12760090" cy="6858000"/>
          </a:xfrm>
        </p:grpSpPr>
        <p:pic>
          <p:nvPicPr>
            <p:cNvPr id="17" name="Immagine 16">
              <a:extLst>
                <a:ext uri="{FF2B5EF4-FFF2-40B4-BE49-F238E27FC236}">
                  <a16:creationId xmlns:a16="http://schemas.microsoft.com/office/drawing/2014/main" id="{6B2A91AD-E47C-F872-CDA7-BC9DA1306898}"/>
                </a:ext>
              </a:extLst>
            </p:cNvPr>
            <p:cNvPicPr>
              <a:picLocks noChangeAspect="1"/>
            </p:cNvPicPr>
            <p:nvPr/>
          </p:nvPicPr>
          <p:blipFill>
            <a:blip r:embed="rId2"/>
            <a:stretch>
              <a:fillRect/>
            </a:stretch>
          </p:blipFill>
          <p:spPr>
            <a:xfrm>
              <a:off x="0" y="0"/>
              <a:ext cx="12192000" cy="6858000"/>
            </a:xfrm>
            <a:prstGeom prst="rect">
              <a:avLst/>
            </a:prstGeom>
          </p:spPr>
        </p:pic>
        <p:pic>
          <p:nvPicPr>
            <p:cNvPr id="18" name="Immagine 17">
              <a:extLst>
                <a:ext uri="{FF2B5EF4-FFF2-40B4-BE49-F238E27FC236}">
                  <a16:creationId xmlns:a16="http://schemas.microsoft.com/office/drawing/2014/main" id="{BCA79032-4471-ECD6-6337-B0D5ADC76533}"/>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19" name="Immagine 18">
              <a:extLst>
                <a:ext uri="{FF2B5EF4-FFF2-40B4-BE49-F238E27FC236}">
                  <a16:creationId xmlns:a16="http://schemas.microsoft.com/office/drawing/2014/main" id="{ED5A84B8-0D00-C5B2-3F87-785656193DA4}"/>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20" name="Immagine 19">
              <a:extLst>
                <a:ext uri="{FF2B5EF4-FFF2-40B4-BE49-F238E27FC236}">
                  <a16:creationId xmlns:a16="http://schemas.microsoft.com/office/drawing/2014/main" id="{2622871E-0CA4-2E12-297F-7928DF30F7E2}"/>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21" name="Immagine 20">
              <a:extLst>
                <a:ext uri="{FF2B5EF4-FFF2-40B4-BE49-F238E27FC236}">
                  <a16:creationId xmlns:a16="http://schemas.microsoft.com/office/drawing/2014/main" id="{1A0C450E-5674-466A-F4A3-B534A664B640}"/>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B12D9C0A-3730-1D29-C6F1-0714E1474406}"/>
              </a:ext>
            </a:extLst>
          </p:cNvPr>
          <p:cNvSpPr>
            <a:spLocks noGrp="1"/>
          </p:cNvSpPr>
          <p:nvPr>
            <p:ph type="subTitle" idx="1"/>
          </p:nvPr>
        </p:nvSpPr>
        <p:spPr>
          <a:xfrm>
            <a:off x="891525" y="525296"/>
            <a:ext cx="10079759" cy="4958956"/>
          </a:xfrm>
        </p:spPr>
        <p:txBody>
          <a:bodyPr>
            <a:normAutofit fontScale="55000" lnSpcReduction="20000"/>
          </a:bodyPr>
          <a:lstStyle/>
          <a:p>
            <a:r>
              <a:rPr lang="it-IT" sz="11100" dirty="0">
                <a:solidFill>
                  <a:schemeClr val="accent1">
                    <a:lumMod val="75000"/>
                  </a:schemeClr>
                </a:solidFill>
                <a:latin typeface="Marker Notes" panose="03000600000000000000" pitchFamily="66" charset="0"/>
                <a:ea typeface="Mabook" charset="0"/>
                <a:cs typeface="Mabook" charset="0"/>
              </a:rPr>
              <a:t>La categoria</a:t>
            </a:r>
          </a:p>
          <a:p>
            <a:r>
              <a:rPr lang="it-IT" sz="11100" dirty="0">
                <a:solidFill>
                  <a:schemeClr val="accent1">
                    <a:lumMod val="75000"/>
                  </a:schemeClr>
                </a:solidFill>
                <a:latin typeface="Marker Notes" panose="03000600000000000000" pitchFamily="66" charset="0"/>
                <a:ea typeface="Mabook" charset="0"/>
                <a:cs typeface="Mabook" charset="0"/>
              </a:rPr>
              <a:t>della NOVITA’ </a:t>
            </a:r>
          </a:p>
          <a:p>
            <a:r>
              <a:rPr lang="it-IT" sz="11100" i="1" dirty="0">
                <a:solidFill>
                  <a:schemeClr val="accent1">
                    <a:lumMod val="75000"/>
                  </a:schemeClr>
                </a:solidFill>
                <a:latin typeface="Marker Notes" panose="03000600000000000000" pitchFamily="66" charset="0"/>
              </a:rPr>
              <a:t> </a:t>
            </a:r>
            <a:endParaRPr lang="it-IT" sz="11100" dirty="0">
              <a:solidFill>
                <a:schemeClr val="accent1">
                  <a:lumMod val="75000"/>
                </a:schemeClr>
              </a:solidFill>
              <a:latin typeface="Marker Notes" panose="03000600000000000000" pitchFamily="66" charset="0"/>
            </a:endParaRPr>
          </a:p>
          <a:p>
            <a:pPr algn="just"/>
            <a:r>
              <a:rPr lang="it-IT" sz="4200" dirty="0">
                <a:latin typeface="Lexend Medium" pitchFamily="2" charset="77"/>
              </a:rPr>
              <a:t>Allora  tante persone anche oggi potranno riconoscere in Gesù la persona che dà un orizzonte  alla loro ricerca, </a:t>
            </a:r>
            <a:r>
              <a:rPr lang="it-IT" sz="4200" b="1" dirty="0">
                <a:latin typeface="Lexend Black" pitchFamily="2" charset="77"/>
              </a:rPr>
              <a:t>potranno scoprire in Lui il volto realizzato dell’uomo e della donna che  vorrebbero essere; il volto umano di Dio cui la loro vita, talora confusamente, tende</a:t>
            </a:r>
            <a:r>
              <a:rPr lang="it-IT" sz="4200" dirty="0">
                <a:latin typeface="Lexend Medium" pitchFamily="2" charset="77"/>
              </a:rPr>
              <a:t>.  Senza lasciarsi paralizzare dall’ imperfezione, ogni battezzato è protagonista della  missione evangelizzatrice (EG 120-121). </a:t>
            </a:r>
          </a:p>
          <a:p>
            <a:pPr algn="just"/>
            <a:endParaRPr lang="it-IT" sz="4200" dirty="0">
              <a:latin typeface="Lexend Medium" pitchFamily="2" charset="77"/>
            </a:endParaRPr>
          </a:p>
          <a:p>
            <a:pPr algn="r"/>
            <a:r>
              <a:rPr lang="it-IT" sz="2900" dirty="0">
                <a:latin typeface="Lexend Medium" pitchFamily="2" charset="77"/>
              </a:rPr>
              <a:t> Dal Progetto Formativo dell’Azione </a:t>
            </a:r>
            <a:r>
              <a:rPr lang="it-IT" sz="3300" dirty="0">
                <a:latin typeface="Lexend Medium" pitchFamily="2" charset="77"/>
              </a:rPr>
              <a:t>Cattolica – pp. 30-31 </a:t>
            </a:r>
            <a:endParaRPr lang="it-IT" sz="5100" dirty="0">
              <a:latin typeface="Lexend Medium" pitchFamily="2" charset="77"/>
            </a:endParaRPr>
          </a:p>
          <a:p>
            <a:endParaRPr lang="it-IT" dirty="0"/>
          </a:p>
        </p:txBody>
      </p:sp>
    </p:spTree>
    <p:extLst>
      <p:ext uri="{BB962C8B-B14F-4D97-AF65-F5344CB8AC3E}">
        <p14:creationId xmlns:p14="http://schemas.microsoft.com/office/powerpoint/2010/main" val="1332089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2">
            <a:extLst>
              <a:ext uri="{FF2B5EF4-FFF2-40B4-BE49-F238E27FC236}">
                <a16:creationId xmlns:a16="http://schemas.microsoft.com/office/drawing/2014/main" id="{B8E9D707-330E-CEC7-B743-404A4A24C411}"/>
              </a:ext>
            </a:extLst>
          </p:cNvPr>
          <p:cNvGrpSpPr/>
          <p:nvPr/>
        </p:nvGrpSpPr>
        <p:grpSpPr>
          <a:xfrm>
            <a:off x="0" y="0"/>
            <a:ext cx="12760090" cy="6858000"/>
            <a:chOff x="0" y="0"/>
            <a:chExt cx="12760090" cy="6858000"/>
          </a:xfrm>
        </p:grpSpPr>
        <p:pic>
          <p:nvPicPr>
            <p:cNvPr id="5" name="Immagine 4">
              <a:extLst>
                <a:ext uri="{FF2B5EF4-FFF2-40B4-BE49-F238E27FC236}">
                  <a16:creationId xmlns:a16="http://schemas.microsoft.com/office/drawing/2014/main" id="{AD81D120-1CCF-F602-8813-3091729F2C7C}"/>
                </a:ext>
              </a:extLst>
            </p:cNvPr>
            <p:cNvPicPr>
              <a:picLocks noChangeAspect="1"/>
            </p:cNvPicPr>
            <p:nvPr/>
          </p:nvPicPr>
          <p:blipFill>
            <a:blip r:embed="rId2"/>
            <a:stretch>
              <a:fillRect/>
            </a:stretch>
          </p:blipFill>
          <p:spPr>
            <a:xfrm>
              <a:off x="0" y="0"/>
              <a:ext cx="12192000" cy="6858000"/>
            </a:xfrm>
            <a:prstGeom prst="rect">
              <a:avLst/>
            </a:prstGeom>
          </p:spPr>
        </p:pic>
        <p:pic>
          <p:nvPicPr>
            <p:cNvPr id="6" name="Immagine 5">
              <a:extLst>
                <a:ext uri="{FF2B5EF4-FFF2-40B4-BE49-F238E27FC236}">
                  <a16:creationId xmlns:a16="http://schemas.microsoft.com/office/drawing/2014/main" id="{95AC00F0-8693-57A6-28CA-C857C65EC050}"/>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7" name="Immagine 6">
              <a:extLst>
                <a:ext uri="{FF2B5EF4-FFF2-40B4-BE49-F238E27FC236}">
                  <a16:creationId xmlns:a16="http://schemas.microsoft.com/office/drawing/2014/main" id="{8E18D759-54DD-258D-0543-AC319109C22E}"/>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8" name="Immagine 7">
              <a:extLst>
                <a:ext uri="{FF2B5EF4-FFF2-40B4-BE49-F238E27FC236}">
                  <a16:creationId xmlns:a16="http://schemas.microsoft.com/office/drawing/2014/main" id="{57346707-CBC2-7389-0F87-22F5B8390B96}"/>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9" name="Immagine 8">
              <a:extLst>
                <a:ext uri="{FF2B5EF4-FFF2-40B4-BE49-F238E27FC236}">
                  <a16:creationId xmlns:a16="http://schemas.microsoft.com/office/drawing/2014/main" id="{EC04145A-9D28-D77F-888F-6FDDFE64219D}"/>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pic>
        <p:nvPicPr>
          <p:cNvPr id="4098" name="Picture 2" descr="Bambino megafono: 16.622 immagini, foto stock e illustrazioni esenti da  diritti d'autore |Shutterstock">
            <a:extLst>
              <a:ext uri="{FF2B5EF4-FFF2-40B4-BE49-F238E27FC236}">
                <a16:creationId xmlns:a16="http://schemas.microsoft.com/office/drawing/2014/main" id="{664FF52E-48D9-F63F-A1E2-5614C375848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47" y="-770467"/>
            <a:ext cx="12598400" cy="8398933"/>
          </a:xfrm>
          <a:prstGeom prst="rect">
            <a:avLst/>
          </a:prstGeom>
          <a:noFill/>
          <a:extLst>
            <a:ext uri="{909E8E84-426E-40DD-AFC4-6F175D3DCCD1}">
              <a14:hiddenFill xmlns:a14="http://schemas.microsoft.com/office/drawing/2010/main">
                <a:solidFill>
                  <a:srgbClr val="FFFFFF"/>
                </a:solidFill>
              </a14:hiddenFill>
            </a:ext>
          </a:extLst>
        </p:spPr>
      </p:pic>
      <p:sp>
        <p:nvSpPr>
          <p:cNvPr id="2" name="Sottotitolo 2">
            <a:extLst>
              <a:ext uri="{FF2B5EF4-FFF2-40B4-BE49-F238E27FC236}">
                <a16:creationId xmlns:a16="http://schemas.microsoft.com/office/drawing/2014/main" id="{66798FE3-A60A-3986-E429-647F4325586E}"/>
              </a:ext>
            </a:extLst>
          </p:cNvPr>
          <p:cNvSpPr>
            <a:spLocks noGrp="1"/>
          </p:cNvSpPr>
          <p:nvPr>
            <p:ph type="subTitle" idx="1"/>
          </p:nvPr>
        </p:nvSpPr>
        <p:spPr>
          <a:xfrm>
            <a:off x="738164" y="4038649"/>
            <a:ext cx="11038578" cy="1528295"/>
          </a:xfrm>
        </p:spPr>
        <p:txBody>
          <a:bodyPr>
            <a:normAutofit fontScale="85000" lnSpcReduction="20000"/>
          </a:bodyPr>
          <a:lstStyle/>
          <a:p>
            <a:r>
              <a:rPr lang="it-IT" sz="4300" dirty="0">
                <a:solidFill>
                  <a:schemeClr val="bg1"/>
                </a:solidFill>
                <a:effectLst>
                  <a:outerShdw blurRad="50800" dist="38100" dir="2700000" algn="tl" rotWithShape="0">
                    <a:prstClr val="black">
                      <a:alpha val="40000"/>
                    </a:prstClr>
                  </a:outerShdw>
                </a:effectLst>
                <a:latin typeface="Marker Notes" panose="03000600000000000000" pitchFamily="66" charset="0"/>
                <a:ea typeface="Mabook" charset="0"/>
                <a:cs typeface="Mabook" charset="0"/>
              </a:rPr>
              <a:t>Domanda di vita: </a:t>
            </a:r>
          </a:p>
          <a:p>
            <a:r>
              <a:rPr lang="it-IT" sz="9600" dirty="0">
                <a:solidFill>
                  <a:schemeClr val="bg1"/>
                </a:solidFill>
                <a:effectLst>
                  <a:outerShdw blurRad="50800" dist="38100" dir="2700000" algn="tl" rotWithShape="0">
                    <a:prstClr val="black">
                      <a:alpha val="40000"/>
                    </a:prstClr>
                  </a:outerShdw>
                </a:effectLst>
                <a:latin typeface="Marker Notes" panose="03000600000000000000" pitchFamily="66" charset="0"/>
                <a:ea typeface="Mabook" charset="0"/>
                <a:cs typeface="Mabook" charset="0"/>
              </a:rPr>
              <a:t>CREDI IN ME?</a:t>
            </a:r>
            <a:endParaRPr lang="it-IT" sz="9600" dirty="0">
              <a:solidFill>
                <a:schemeClr val="bg1"/>
              </a:solidFill>
              <a:effectLst>
                <a:outerShdw blurRad="50800" dist="38100" dir="2700000" algn="tl" rotWithShape="0">
                  <a:prstClr val="black">
                    <a:alpha val="40000"/>
                  </a:prstClr>
                </a:outerShdw>
              </a:effectLst>
              <a:latin typeface="Marker Notes" panose="03000600000000000000" pitchFamily="66" charset="0"/>
              <a:ea typeface="Times New Roman" charset="0"/>
              <a:cs typeface="Times New Roman" charset="0"/>
            </a:endParaRPr>
          </a:p>
          <a:p>
            <a:pPr algn="just">
              <a:lnSpc>
                <a:spcPct val="120000"/>
              </a:lnSpc>
            </a:pPr>
            <a:endParaRPr lang="it-IT" sz="2000" dirty="0">
              <a:solidFill>
                <a:schemeClr val="accent1">
                  <a:lumMod val="50000"/>
                </a:schemeClr>
              </a:solidFill>
              <a:latin typeface="Lexend Medium" pitchFamily="2" charset="0"/>
              <a:ea typeface="Times New Roman" charset="0"/>
              <a:cs typeface="Times New Roman" charset="0"/>
            </a:endParaRPr>
          </a:p>
        </p:txBody>
      </p:sp>
      <p:sp>
        <p:nvSpPr>
          <p:cNvPr id="12" name="CasellaDiTesto 11">
            <a:extLst>
              <a:ext uri="{FF2B5EF4-FFF2-40B4-BE49-F238E27FC236}">
                <a16:creationId xmlns:a16="http://schemas.microsoft.com/office/drawing/2014/main" id="{3CFA0DE9-9BFF-DA01-03DF-95CD83A11DDA}"/>
              </a:ext>
            </a:extLst>
          </p:cNvPr>
          <p:cNvSpPr txBox="1"/>
          <p:nvPr/>
        </p:nvSpPr>
        <p:spPr>
          <a:xfrm>
            <a:off x="937793" y="5564538"/>
            <a:ext cx="10942875" cy="1295868"/>
          </a:xfrm>
          <a:prstGeom prst="rect">
            <a:avLst/>
          </a:prstGeom>
          <a:noFill/>
        </p:spPr>
        <p:txBody>
          <a:bodyPr wrap="square">
            <a:spAutoFit/>
          </a:bodyPr>
          <a:lstStyle/>
          <a:p>
            <a:pPr algn="ctr">
              <a:lnSpc>
                <a:spcPct val="110000"/>
              </a:lnSpc>
            </a:pPr>
            <a:r>
              <a:rPr lang="it-IT" sz="1800" dirty="0">
                <a:solidFill>
                  <a:schemeClr val="bg1"/>
                </a:solidFill>
                <a:effectLst>
                  <a:outerShdw blurRad="50800" dist="38100" dir="2700000" algn="tl" rotWithShape="0">
                    <a:prstClr val="black">
                      <a:alpha val="40000"/>
                    </a:prstClr>
                  </a:outerShdw>
                </a:effectLst>
                <a:latin typeface="Marker Notes" panose="03000600000000000000" pitchFamily="66" charset="0"/>
                <a:ea typeface="Times New Roman" charset="0"/>
                <a:cs typeface="Times New Roman" charset="0"/>
              </a:rPr>
              <a:t>Leggi </a:t>
            </a:r>
            <a:r>
              <a:rPr lang="it-IT" sz="1800" dirty="0">
                <a:solidFill>
                  <a:schemeClr val="bg1"/>
                </a:solidFill>
                <a:effectLst>
                  <a:outerShdw blurRad="50800" dist="38100" dir="2700000" algn="tl" rotWithShape="0">
                    <a:prstClr val="black">
                      <a:alpha val="40000"/>
                    </a:prstClr>
                  </a:outerShdw>
                </a:effectLst>
                <a:latin typeface="Marker Notes" panose="03000600000000000000" pitchFamily="66" charset="0"/>
                <a:ea typeface="Times New Roman" charset="0"/>
                <a:cs typeface="Times New Roman" charset="0"/>
                <a:sym typeface="Wingdings" panose="05000000000000000000" pitchFamily="2" charset="2"/>
              </a:rPr>
              <a:t> Domanda di Vita/ </a:t>
            </a:r>
            <a:r>
              <a:rPr lang="it-IT" sz="1800" dirty="0" err="1">
                <a:solidFill>
                  <a:schemeClr val="bg1"/>
                </a:solidFill>
                <a:effectLst>
                  <a:outerShdw blurRad="50800" dist="38100" dir="2700000" algn="tl" rotWithShape="0">
                    <a:prstClr val="black">
                      <a:alpha val="40000"/>
                    </a:prstClr>
                  </a:outerShdw>
                </a:effectLst>
                <a:latin typeface="Marker Notes" panose="03000600000000000000" pitchFamily="66" charset="0"/>
                <a:ea typeface="Times New Roman" charset="0"/>
                <a:cs typeface="Times New Roman" charset="0"/>
                <a:sym typeface="Wingdings" panose="05000000000000000000" pitchFamily="2" charset="2"/>
              </a:rPr>
              <a:t>Autenticita’</a:t>
            </a:r>
            <a:r>
              <a:rPr lang="it-IT" sz="1800" dirty="0">
                <a:solidFill>
                  <a:schemeClr val="bg1"/>
                </a:solidFill>
                <a:effectLst>
                  <a:outerShdw blurRad="50800" dist="38100" dir="2700000" algn="tl" rotWithShape="0">
                    <a:prstClr val="black">
                      <a:alpha val="40000"/>
                    </a:prstClr>
                  </a:outerShdw>
                </a:effectLst>
                <a:latin typeface="Marker Notes" panose="03000600000000000000" pitchFamily="66" charset="0"/>
                <a:ea typeface="Times New Roman" charset="0"/>
                <a:cs typeface="Times New Roman" charset="0"/>
                <a:sym typeface="Wingdings" panose="05000000000000000000" pitchFamily="2" charset="2"/>
              </a:rPr>
              <a:t> / </a:t>
            </a:r>
            <a:r>
              <a:rPr lang="it-IT" sz="1800" dirty="0" err="1">
                <a:solidFill>
                  <a:schemeClr val="bg1"/>
                </a:solidFill>
                <a:effectLst>
                  <a:outerShdw blurRad="50800" dist="38100" dir="2700000" algn="tl" rotWithShape="0">
                    <a:prstClr val="black">
                      <a:alpha val="40000"/>
                    </a:prstClr>
                  </a:outerShdw>
                </a:effectLst>
                <a:latin typeface="Marker Notes" panose="03000600000000000000" pitchFamily="66" charset="0"/>
                <a:ea typeface="Times New Roman" charset="0"/>
                <a:cs typeface="Times New Roman" charset="0"/>
                <a:sym typeface="Wingdings" panose="05000000000000000000" pitchFamily="2" charset="2"/>
              </a:rPr>
              <a:t>Originalita’</a:t>
            </a:r>
            <a:endParaRPr lang="it-IT" sz="1800" dirty="0">
              <a:solidFill>
                <a:schemeClr val="bg1"/>
              </a:solidFill>
              <a:effectLst>
                <a:outerShdw blurRad="50800" dist="38100" dir="2700000" algn="tl" rotWithShape="0">
                  <a:prstClr val="black">
                    <a:alpha val="40000"/>
                  </a:prstClr>
                </a:outerShdw>
              </a:effectLst>
              <a:latin typeface="Marker Notes" panose="03000600000000000000" pitchFamily="66" charset="0"/>
              <a:ea typeface="Times New Roman" charset="0"/>
              <a:cs typeface="Times New Roman" charset="0"/>
              <a:sym typeface="Wingdings" panose="05000000000000000000" pitchFamily="2" charset="2"/>
            </a:endParaRPr>
          </a:p>
          <a:p>
            <a:pPr algn="ctr">
              <a:lnSpc>
                <a:spcPct val="110000"/>
              </a:lnSpc>
            </a:pPr>
            <a:r>
              <a:rPr lang="it-IT" sz="1800" dirty="0">
                <a:solidFill>
                  <a:schemeClr val="bg1"/>
                </a:solidFill>
                <a:effectLst>
                  <a:outerShdw blurRad="50800" dist="38100" dir="2700000" algn="tl" rotWithShape="0">
                    <a:prstClr val="black">
                      <a:alpha val="40000"/>
                    </a:prstClr>
                  </a:outerShdw>
                </a:effectLst>
                <a:latin typeface="Marker Notes" panose="03000600000000000000" pitchFamily="66" charset="0"/>
                <a:ea typeface="Times New Roman" charset="0"/>
                <a:cs typeface="Times New Roman" charset="0"/>
                <a:sym typeface="Wingdings" panose="05000000000000000000" pitchFamily="2" charset="2"/>
              </a:rPr>
              <a:t>delle Guide d’arco «</a:t>
            </a:r>
            <a:r>
              <a:rPr lang="it-IT" dirty="0">
                <a:solidFill>
                  <a:schemeClr val="bg1"/>
                </a:solidFill>
                <a:effectLst>
                  <a:outerShdw blurRad="50800" dist="38100" dir="2700000" algn="tl" rotWithShape="0">
                    <a:prstClr val="black">
                      <a:alpha val="40000"/>
                    </a:prstClr>
                  </a:outerShdw>
                </a:effectLst>
                <a:latin typeface="Marker Notes" panose="03000600000000000000" pitchFamily="66" charset="0"/>
                <a:ea typeface="Times New Roman" charset="0"/>
                <a:cs typeface="Times New Roman" charset="0"/>
                <a:sym typeface="Wingdings" panose="05000000000000000000" pitchFamily="2" charset="2"/>
              </a:rPr>
              <a:t>E’ la tua parte»</a:t>
            </a:r>
          </a:p>
          <a:p>
            <a:pPr algn="ctr">
              <a:lnSpc>
                <a:spcPct val="110000"/>
              </a:lnSpc>
            </a:pPr>
            <a:r>
              <a:rPr lang="it-IT" dirty="0">
                <a:solidFill>
                  <a:schemeClr val="bg1"/>
                </a:solidFill>
                <a:effectLst>
                  <a:outerShdw blurRad="50800" dist="38100" dir="2700000" algn="tl" rotWithShape="0">
                    <a:prstClr val="black">
                      <a:alpha val="40000"/>
                    </a:prstClr>
                  </a:outerShdw>
                </a:effectLst>
                <a:latin typeface="Marker Notes" panose="03000600000000000000" pitchFamily="66" charset="0"/>
                <a:cs typeface="Times New Roman" charset="0"/>
                <a:sym typeface="Wingdings" panose="05000000000000000000" pitchFamily="2" charset="2"/>
              </a:rPr>
              <a:t>Approfondimento ‘’La Vita Domanda - </a:t>
            </a:r>
            <a:r>
              <a:rPr lang="it-IT" dirty="0">
                <a:solidFill>
                  <a:schemeClr val="bg1"/>
                </a:solidFill>
                <a:effectLst>
                  <a:outerShdw blurRad="50800" dist="38100" dir="2700000" algn="tl" rotWithShape="0">
                    <a:prstClr val="black">
                      <a:alpha val="40000"/>
                    </a:prstClr>
                  </a:outerShdw>
                </a:effectLst>
                <a:latin typeface="Marker Notes" panose="03000600000000000000" pitchFamily="66" charset="0"/>
                <a:cs typeface="Times New Roman" charset="0"/>
              </a:rPr>
              <a:t>In ascolto di tutti per camminare con tutti’’</a:t>
            </a:r>
          </a:p>
          <a:p>
            <a:pPr algn="ctr">
              <a:lnSpc>
                <a:spcPct val="110000"/>
              </a:lnSpc>
            </a:pPr>
            <a:endParaRPr lang="it-IT" dirty="0">
              <a:solidFill>
                <a:schemeClr val="bg1"/>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377691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2">
            <a:extLst>
              <a:ext uri="{FF2B5EF4-FFF2-40B4-BE49-F238E27FC236}">
                <a16:creationId xmlns:a16="http://schemas.microsoft.com/office/drawing/2014/main" id="{79A3799C-E1A5-BED8-7930-FC0BCC6338DA}"/>
              </a:ext>
            </a:extLst>
          </p:cNvPr>
          <p:cNvGrpSpPr/>
          <p:nvPr/>
        </p:nvGrpSpPr>
        <p:grpSpPr>
          <a:xfrm>
            <a:off x="0" y="0"/>
            <a:ext cx="12760090" cy="6858000"/>
            <a:chOff x="0" y="0"/>
            <a:chExt cx="12760090" cy="6858000"/>
          </a:xfrm>
        </p:grpSpPr>
        <p:pic>
          <p:nvPicPr>
            <p:cNvPr id="5" name="Immagine 4">
              <a:extLst>
                <a:ext uri="{FF2B5EF4-FFF2-40B4-BE49-F238E27FC236}">
                  <a16:creationId xmlns:a16="http://schemas.microsoft.com/office/drawing/2014/main" id="{2745BC1D-67C7-A920-42C5-E405CD111F90}"/>
                </a:ext>
              </a:extLst>
            </p:cNvPr>
            <p:cNvPicPr>
              <a:picLocks noChangeAspect="1"/>
            </p:cNvPicPr>
            <p:nvPr/>
          </p:nvPicPr>
          <p:blipFill>
            <a:blip r:embed="rId2"/>
            <a:stretch>
              <a:fillRect/>
            </a:stretch>
          </p:blipFill>
          <p:spPr>
            <a:xfrm>
              <a:off x="0" y="0"/>
              <a:ext cx="12192000" cy="6858000"/>
            </a:xfrm>
            <a:prstGeom prst="rect">
              <a:avLst/>
            </a:prstGeom>
          </p:spPr>
        </p:pic>
        <p:pic>
          <p:nvPicPr>
            <p:cNvPr id="7" name="Immagine 6">
              <a:extLst>
                <a:ext uri="{FF2B5EF4-FFF2-40B4-BE49-F238E27FC236}">
                  <a16:creationId xmlns:a16="http://schemas.microsoft.com/office/drawing/2014/main" id="{EC92A4E0-B73C-1C34-04C2-A935310E7339}"/>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8" name="Immagine 7">
              <a:extLst>
                <a:ext uri="{FF2B5EF4-FFF2-40B4-BE49-F238E27FC236}">
                  <a16:creationId xmlns:a16="http://schemas.microsoft.com/office/drawing/2014/main" id="{3CAA08A0-7826-1A47-C38D-859FE4E4A105}"/>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9" name="Immagine 8">
              <a:extLst>
                <a:ext uri="{FF2B5EF4-FFF2-40B4-BE49-F238E27FC236}">
                  <a16:creationId xmlns:a16="http://schemas.microsoft.com/office/drawing/2014/main" id="{FE99E945-6CAE-E9A1-3A02-1F37D3C6677D}"/>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10" name="Immagine 9">
              <a:extLst>
                <a:ext uri="{FF2B5EF4-FFF2-40B4-BE49-F238E27FC236}">
                  <a16:creationId xmlns:a16="http://schemas.microsoft.com/office/drawing/2014/main" id="{400A879D-87EC-3C1F-7AB4-9107795A2C42}"/>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EDA027D5-ED84-6BF5-929A-A9747D4086BE}"/>
              </a:ext>
            </a:extLst>
          </p:cNvPr>
          <p:cNvSpPr>
            <a:spLocks noGrp="1"/>
          </p:cNvSpPr>
          <p:nvPr>
            <p:ph type="subTitle" idx="1"/>
          </p:nvPr>
        </p:nvSpPr>
        <p:spPr>
          <a:xfrm>
            <a:off x="977635" y="366290"/>
            <a:ext cx="9455521" cy="1689539"/>
          </a:xfrm>
        </p:spPr>
        <p:txBody>
          <a:bodyPr>
            <a:normAutofit/>
          </a:bodyPr>
          <a:lstStyle/>
          <a:p>
            <a:r>
              <a:rPr lang="it-IT" sz="4800" dirty="0">
                <a:solidFill>
                  <a:schemeClr val="accent1">
                    <a:lumMod val="75000"/>
                  </a:schemeClr>
                </a:solidFill>
                <a:effectLst/>
                <a:latin typeface="Marker Notes" panose="03000600000000000000" pitchFamily="66" charset="0"/>
                <a:ea typeface="Mabook" charset="0"/>
                <a:cs typeface="Mabook" charset="0"/>
              </a:rPr>
              <a:t>L’AMBIENTAZIONE</a:t>
            </a:r>
          </a:p>
          <a:p>
            <a:r>
              <a:rPr lang="it-IT" sz="4800" dirty="0">
                <a:solidFill>
                  <a:schemeClr val="accent1">
                    <a:lumMod val="75000"/>
                  </a:schemeClr>
                </a:solidFill>
                <a:effectLst/>
                <a:latin typeface="Marker Notes" panose="03000600000000000000" pitchFamily="66" charset="0"/>
                <a:ea typeface="Mabook" charset="0"/>
                <a:cs typeface="Mabook" charset="0"/>
              </a:rPr>
              <a:t>Il cinema</a:t>
            </a:r>
            <a:endParaRPr lang="it-IT" sz="4800" dirty="0">
              <a:solidFill>
                <a:schemeClr val="accent1">
                  <a:lumMod val="75000"/>
                </a:schemeClr>
              </a:solidFill>
              <a:latin typeface="Marker Notes" panose="03000600000000000000" pitchFamily="66" charset="0"/>
              <a:ea typeface="Times New Roman" charset="0"/>
              <a:cs typeface="Times New Roman" charset="0"/>
            </a:endParaRPr>
          </a:p>
        </p:txBody>
      </p:sp>
      <p:sp>
        <p:nvSpPr>
          <p:cNvPr id="6" name="CasellaDiTesto 5">
            <a:extLst>
              <a:ext uri="{FF2B5EF4-FFF2-40B4-BE49-F238E27FC236}">
                <a16:creationId xmlns:a16="http://schemas.microsoft.com/office/drawing/2014/main" id="{8A4A7127-B541-C7B7-8FEE-CD89DC2DE191}"/>
              </a:ext>
            </a:extLst>
          </p:cNvPr>
          <p:cNvSpPr txBox="1"/>
          <p:nvPr/>
        </p:nvSpPr>
        <p:spPr>
          <a:xfrm>
            <a:off x="700091" y="1957316"/>
            <a:ext cx="9982199" cy="3317831"/>
          </a:xfrm>
          <a:prstGeom prst="rect">
            <a:avLst/>
          </a:prstGeom>
          <a:noFill/>
        </p:spPr>
        <p:txBody>
          <a:bodyPr wrap="square">
            <a:spAutoFit/>
          </a:bodyPr>
          <a:lstStyle/>
          <a:p>
            <a:pPr algn="just">
              <a:lnSpc>
                <a:spcPct val="120000"/>
              </a:lnSpc>
            </a:pPr>
            <a:r>
              <a:rPr lang="it-IT" sz="1600" dirty="0">
                <a:latin typeface="Lexend Medium" pitchFamily="2" charset="77"/>
              </a:rPr>
              <a:t>Nell’anno in cui il cammino Acr si focalizza sull’iniziazione al mistero di Gesù Cristo e i ragazzi sono chiamati a rispondere a una domanda di originalità e unicità, il mondo della cinematografia ci accoglie: il luogo dello spettacolo, dove regnano l’immaginazione e l’estrosità. Il prodotto del lavoro dello sceneggiatore, del regista, degli attori e delle diverse maestranze è senza dubbio unico, alla fine della produzione, e questo grazie al contributo che ciascuno ha apportato, contribuendo all'armonia finale. Dietro ad un film o a un cortometraggio c’è il lavoro di tante persone con compiti diversi, che agiscono in tempi differenti della produzione (pre-produzione, ripresa, post-produzione e distribuzione): il fine di tutti però è sempre quello di creare un’opera unica che rappresenti l’idea dell’autore e la enfatizzi. La produzione cinematografica comprende dei processi ben precisi che saranno approfonditi nelle fasi del cammino.</a:t>
            </a:r>
            <a:endParaRPr lang="it-IT" sz="1600" dirty="0">
              <a:solidFill>
                <a:schemeClr val="accent1">
                  <a:lumMod val="50000"/>
                </a:schemeClr>
              </a:solidFill>
              <a:latin typeface="Lexend Medium" pitchFamily="2" charset="77"/>
              <a:ea typeface="Times New Roman" charset="0"/>
              <a:cs typeface="Times New Roman" charset="0"/>
            </a:endParaRPr>
          </a:p>
        </p:txBody>
      </p:sp>
      <p:sp>
        <p:nvSpPr>
          <p:cNvPr id="14" name="CasellaDiTesto 13">
            <a:extLst>
              <a:ext uri="{FF2B5EF4-FFF2-40B4-BE49-F238E27FC236}">
                <a16:creationId xmlns:a16="http://schemas.microsoft.com/office/drawing/2014/main" id="{710EA173-606F-4A7D-BF66-6122ABB5CA0D}"/>
              </a:ext>
            </a:extLst>
          </p:cNvPr>
          <p:cNvSpPr txBox="1"/>
          <p:nvPr/>
        </p:nvSpPr>
        <p:spPr>
          <a:xfrm>
            <a:off x="290809" y="5347491"/>
            <a:ext cx="10942875" cy="652615"/>
          </a:xfrm>
          <a:prstGeom prst="rect">
            <a:avLst/>
          </a:prstGeom>
          <a:noFill/>
        </p:spPr>
        <p:txBody>
          <a:bodyPr wrap="square">
            <a:spAutoFit/>
          </a:bodyPr>
          <a:lstStyle/>
          <a:p>
            <a:pPr algn="ctr">
              <a:lnSpc>
                <a:spcPct val="110000"/>
              </a:lnSpc>
            </a:pPr>
            <a:r>
              <a:rPr lang="it-IT" sz="1600" dirty="0">
                <a:latin typeface="Marker Notes" panose="03000600000000000000" pitchFamily="66" charset="0"/>
                <a:ea typeface="Times New Roman" charset="0"/>
                <a:cs typeface="Times New Roman" charset="0"/>
              </a:rPr>
              <a:t>Leggi </a:t>
            </a:r>
            <a:r>
              <a:rPr lang="it-IT" sz="1600" dirty="0">
                <a:latin typeface="Marker Notes" panose="03000600000000000000" pitchFamily="66" charset="0"/>
                <a:ea typeface="Times New Roman" charset="0"/>
                <a:cs typeface="Times New Roman" charset="0"/>
                <a:sym typeface="Wingdings" panose="05000000000000000000" pitchFamily="2" charset="2"/>
              </a:rPr>
              <a:t> ‘’Iniziativa annuale 2024-2025’’ delle Guide d’arco «E’ la tua parte»</a:t>
            </a:r>
          </a:p>
          <a:p>
            <a:pPr algn="ctr">
              <a:lnSpc>
                <a:spcPct val="110000"/>
              </a:lnSpc>
            </a:pPr>
            <a:endParaRPr lang="it-IT" dirty="0"/>
          </a:p>
        </p:txBody>
      </p:sp>
    </p:spTree>
    <p:extLst>
      <p:ext uri="{BB962C8B-B14F-4D97-AF65-F5344CB8AC3E}">
        <p14:creationId xmlns:p14="http://schemas.microsoft.com/office/powerpoint/2010/main" val="1291571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2">
            <a:extLst>
              <a:ext uri="{FF2B5EF4-FFF2-40B4-BE49-F238E27FC236}">
                <a16:creationId xmlns:a16="http://schemas.microsoft.com/office/drawing/2014/main" id="{F4E5EE24-D78D-41B1-61D6-AED37DB0ADD9}"/>
              </a:ext>
            </a:extLst>
          </p:cNvPr>
          <p:cNvGrpSpPr/>
          <p:nvPr/>
        </p:nvGrpSpPr>
        <p:grpSpPr>
          <a:xfrm>
            <a:off x="0" y="0"/>
            <a:ext cx="12760090" cy="6858000"/>
            <a:chOff x="0" y="0"/>
            <a:chExt cx="12760090" cy="6858000"/>
          </a:xfrm>
        </p:grpSpPr>
        <p:pic>
          <p:nvPicPr>
            <p:cNvPr id="5" name="Immagine 4">
              <a:extLst>
                <a:ext uri="{FF2B5EF4-FFF2-40B4-BE49-F238E27FC236}">
                  <a16:creationId xmlns:a16="http://schemas.microsoft.com/office/drawing/2014/main" id="{925147AB-3BD3-4382-6C49-AAA145E1F73A}"/>
                </a:ext>
              </a:extLst>
            </p:cNvPr>
            <p:cNvPicPr>
              <a:picLocks noChangeAspect="1"/>
            </p:cNvPicPr>
            <p:nvPr/>
          </p:nvPicPr>
          <p:blipFill>
            <a:blip r:embed="rId2"/>
            <a:stretch>
              <a:fillRect/>
            </a:stretch>
          </p:blipFill>
          <p:spPr>
            <a:xfrm>
              <a:off x="0" y="0"/>
              <a:ext cx="12192000" cy="6858000"/>
            </a:xfrm>
            <a:prstGeom prst="rect">
              <a:avLst/>
            </a:prstGeom>
          </p:spPr>
        </p:pic>
        <p:pic>
          <p:nvPicPr>
            <p:cNvPr id="6" name="Immagine 5">
              <a:extLst>
                <a:ext uri="{FF2B5EF4-FFF2-40B4-BE49-F238E27FC236}">
                  <a16:creationId xmlns:a16="http://schemas.microsoft.com/office/drawing/2014/main" id="{35406A99-40D1-FE72-9639-6B59E10145D8}"/>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7" name="Immagine 6">
              <a:extLst>
                <a:ext uri="{FF2B5EF4-FFF2-40B4-BE49-F238E27FC236}">
                  <a16:creationId xmlns:a16="http://schemas.microsoft.com/office/drawing/2014/main" id="{0B4CDEB1-B2AE-AD67-D87C-E248CA25C3F6}"/>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8" name="Immagine 7">
              <a:extLst>
                <a:ext uri="{FF2B5EF4-FFF2-40B4-BE49-F238E27FC236}">
                  <a16:creationId xmlns:a16="http://schemas.microsoft.com/office/drawing/2014/main" id="{C7E4CB28-89AF-39C3-923D-716D5DB88BDF}"/>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9" name="Immagine 8">
              <a:extLst>
                <a:ext uri="{FF2B5EF4-FFF2-40B4-BE49-F238E27FC236}">
                  <a16:creationId xmlns:a16="http://schemas.microsoft.com/office/drawing/2014/main" id="{24E3A3BB-B403-135E-C208-8552A6BC0B28}"/>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FD96EFEA-1165-8FFE-393E-FE486D1E0745}"/>
              </a:ext>
            </a:extLst>
          </p:cNvPr>
          <p:cNvSpPr>
            <a:spLocks noGrp="1"/>
          </p:cNvSpPr>
          <p:nvPr>
            <p:ph type="subTitle" idx="1"/>
          </p:nvPr>
        </p:nvSpPr>
        <p:spPr>
          <a:xfrm>
            <a:off x="641053" y="747705"/>
            <a:ext cx="10909893" cy="4808349"/>
          </a:xfrm>
        </p:spPr>
        <p:txBody>
          <a:bodyPr>
            <a:normAutofit/>
          </a:bodyPr>
          <a:lstStyle/>
          <a:p>
            <a:r>
              <a:rPr lang="it-IT" dirty="0"/>
              <a:t> </a:t>
            </a:r>
            <a:r>
              <a:rPr lang="it-IT" sz="4400" dirty="0">
                <a:solidFill>
                  <a:schemeClr val="accent1">
                    <a:lumMod val="75000"/>
                  </a:schemeClr>
                </a:solidFill>
                <a:latin typeface="Marker Notes" panose="03000600000000000000" pitchFamily="66" charset="0"/>
                <a:ea typeface="Mabook" charset="0"/>
                <a:cs typeface="Mabook" charset="0"/>
              </a:rPr>
              <a:t>LO SVILUPPO DELLA PROPOSTA FORMATIVA</a:t>
            </a:r>
          </a:p>
          <a:p>
            <a:endParaRPr lang="it-IT" b="1" dirty="0"/>
          </a:p>
          <a:p>
            <a:pPr algn="l"/>
            <a:r>
              <a:rPr lang="it-IT" sz="2800" dirty="0">
                <a:solidFill>
                  <a:schemeClr val="accent1">
                    <a:lumMod val="50000"/>
                  </a:schemeClr>
                </a:solidFill>
                <a:latin typeface="Lexend Medium" pitchFamily="2" charset="77"/>
                <a:ea typeface="Arial Narrow" charset="0"/>
                <a:cs typeface="Arial Narrow" charset="0"/>
              </a:rPr>
              <a:t>Prima fase/</a:t>
            </a:r>
            <a:r>
              <a:rPr lang="it-IT" sz="2800" b="1" dirty="0">
                <a:solidFill>
                  <a:schemeClr val="accent1">
                    <a:lumMod val="50000"/>
                  </a:schemeClr>
                </a:solidFill>
                <a:latin typeface="Lexend Black" pitchFamily="2" charset="0"/>
                <a:ea typeface="Arial Narrow" charset="0"/>
                <a:cs typeface="Arial Narrow" charset="0"/>
              </a:rPr>
              <a:t>SCENEGGIATURA E PRE-PRODUZIONE </a:t>
            </a:r>
          </a:p>
          <a:p>
            <a:pPr algn="l"/>
            <a:endParaRPr lang="it-IT" sz="1400" dirty="0">
              <a:solidFill>
                <a:schemeClr val="accent1">
                  <a:lumMod val="50000"/>
                </a:schemeClr>
              </a:solidFill>
              <a:latin typeface="Lexend Light" pitchFamily="2" charset="77"/>
              <a:ea typeface="Arial Narrow" charset="0"/>
              <a:cs typeface="Arial Narrow" charset="0"/>
            </a:endParaRPr>
          </a:p>
          <a:p>
            <a:pPr algn="l"/>
            <a:r>
              <a:rPr lang="it-IT" sz="2800" dirty="0">
                <a:solidFill>
                  <a:schemeClr val="accent1">
                    <a:lumMod val="50000"/>
                  </a:schemeClr>
                </a:solidFill>
                <a:latin typeface="Lexend Light" pitchFamily="2" charset="77"/>
                <a:ea typeface="Arial Narrow" charset="0"/>
                <a:cs typeface="Arial Narrow" charset="0"/>
              </a:rPr>
              <a:t>Seconda fase/</a:t>
            </a:r>
            <a:r>
              <a:rPr lang="it-IT" sz="2800" b="1" dirty="0">
                <a:solidFill>
                  <a:schemeClr val="accent1">
                    <a:lumMod val="50000"/>
                  </a:schemeClr>
                </a:solidFill>
                <a:latin typeface="Lexend Black" pitchFamily="2" charset="0"/>
                <a:ea typeface="Arial Narrow" charset="0"/>
                <a:cs typeface="Arial Narrow" charset="0"/>
              </a:rPr>
              <a:t>RIPRESA </a:t>
            </a:r>
          </a:p>
          <a:p>
            <a:pPr algn="l"/>
            <a:endParaRPr lang="it-IT" sz="1100" dirty="0">
              <a:solidFill>
                <a:schemeClr val="accent1">
                  <a:lumMod val="50000"/>
                </a:schemeClr>
              </a:solidFill>
              <a:latin typeface="Lexend Light" pitchFamily="2" charset="77"/>
              <a:ea typeface="Arial Narrow" charset="0"/>
              <a:cs typeface="Arial Narrow" charset="0"/>
            </a:endParaRPr>
          </a:p>
          <a:p>
            <a:pPr algn="l"/>
            <a:r>
              <a:rPr lang="it-IT" sz="2800" dirty="0">
                <a:solidFill>
                  <a:schemeClr val="accent1">
                    <a:lumMod val="50000"/>
                  </a:schemeClr>
                </a:solidFill>
                <a:latin typeface="Lexend Light" pitchFamily="2" charset="77"/>
                <a:ea typeface="Arial Narrow" charset="0"/>
                <a:cs typeface="Arial Narrow" charset="0"/>
              </a:rPr>
              <a:t>Terza fase/</a:t>
            </a:r>
            <a:r>
              <a:rPr lang="it-IT" sz="2800" b="1" dirty="0">
                <a:solidFill>
                  <a:schemeClr val="accent1">
                    <a:lumMod val="50000"/>
                  </a:schemeClr>
                </a:solidFill>
                <a:latin typeface="Lexend Black" pitchFamily="2" charset="0"/>
                <a:ea typeface="Arial Narrow" charset="0"/>
                <a:cs typeface="Arial Narrow" charset="0"/>
              </a:rPr>
              <a:t>POST-PRODUZIONE </a:t>
            </a:r>
          </a:p>
          <a:p>
            <a:pPr algn="l"/>
            <a:endParaRPr lang="it-IT" sz="1400" b="1" dirty="0">
              <a:solidFill>
                <a:schemeClr val="accent1">
                  <a:lumMod val="50000"/>
                </a:schemeClr>
              </a:solidFill>
              <a:latin typeface="Lexend Black" pitchFamily="2" charset="0"/>
              <a:ea typeface="Arial Narrow" charset="0"/>
              <a:cs typeface="Arial Narrow" charset="0"/>
            </a:endParaRPr>
          </a:p>
          <a:p>
            <a:pPr algn="l"/>
            <a:r>
              <a:rPr lang="it-IT" sz="2800" dirty="0">
                <a:solidFill>
                  <a:schemeClr val="accent1">
                    <a:lumMod val="50000"/>
                  </a:schemeClr>
                </a:solidFill>
                <a:latin typeface="Lexend Medium" pitchFamily="2" charset="77"/>
                <a:ea typeface="Arial Narrow" charset="0"/>
                <a:cs typeface="Arial Narrow" charset="0"/>
              </a:rPr>
              <a:t>Quarta fase/</a:t>
            </a:r>
            <a:r>
              <a:rPr lang="it-IT" sz="2800" b="1" dirty="0">
                <a:solidFill>
                  <a:schemeClr val="accent1">
                    <a:lumMod val="50000"/>
                  </a:schemeClr>
                </a:solidFill>
                <a:latin typeface="Lexend Black" pitchFamily="2" charset="0"/>
                <a:ea typeface="Arial Narrow" charset="0"/>
                <a:cs typeface="Arial Narrow" charset="0"/>
              </a:rPr>
              <a:t>DISTRIBUZIONE E PROIEZIONE</a:t>
            </a:r>
          </a:p>
          <a:p>
            <a:endParaRPr lang="it-IT" dirty="0"/>
          </a:p>
          <a:p>
            <a:endParaRPr lang="it-IT" dirty="0"/>
          </a:p>
        </p:txBody>
      </p:sp>
    </p:spTree>
    <p:extLst>
      <p:ext uri="{BB962C8B-B14F-4D97-AF65-F5344CB8AC3E}">
        <p14:creationId xmlns:p14="http://schemas.microsoft.com/office/powerpoint/2010/main" val="3949633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2">
            <a:extLst>
              <a:ext uri="{FF2B5EF4-FFF2-40B4-BE49-F238E27FC236}">
                <a16:creationId xmlns:a16="http://schemas.microsoft.com/office/drawing/2014/main" id="{078A98E5-6A42-F373-4418-8A95F9DB82F3}"/>
              </a:ext>
            </a:extLst>
          </p:cNvPr>
          <p:cNvGrpSpPr/>
          <p:nvPr/>
        </p:nvGrpSpPr>
        <p:grpSpPr>
          <a:xfrm>
            <a:off x="0" y="0"/>
            <a:ext cx="12760090" cy="6858000"/>
            <a:chOff x="0" y="0"/>
            <a:chExt cx="12760090" cy="6858000"/>
          </a:xfrm>
        </p:grpSpPr>
        <p:pic>
          <p:nvPicPr>
            <p:cNvPr id="5" name="Immagine 4">
              <a:extLst>
                <a:ext uri="{FF2B5EF4-FFF2-40B4-BE49-F238E27FC236}">
                  <a16:creationId xmlns:a16="http://schemas.microsoft.com/office/drawing/2014/main" id="{FBAC8DD6-CB75-7B5E-65A5-9256BF1F8AD9}"/>
                </a:ext>
              </a:extLst>
            </p:cNvPr>
            <p:cNvPicPr>
              <a:picLocks noChangeAspect="1"/>
            </p:cNvPicPr>
            <p:nvPr/>
          </p:nvPicPr>
          <p:blipFill>
            <a:blip r:embed="rId2"/>
            <a:stretch>
              <a:fillRect/>
            </a:stretch>
          </p:blipFill>
          <p:spPr>
            <a:xfrm>
              <a:off x="0" y="0"/>
              <a:ext cx="12192000" cy="6858000"/>
            </a:xfrm>
            <a:prstGeom prst="rect">
              <a:avLst/>
            </a:prstGeom>
          </p:spPr>
        </p:pic>
        <p:pic>
          <p:nvPicPr>
            <p:cNvPr id="6" name="Immagine 5">
              <a:extLst>
                <a:ext uri="{FF2B5EF4-FFF2-40B4-BE49-F238E27FC236}">
                  <a16:creationId xmlns:a16="http://schemas.microsoft.com/office/drawing/2014/main" id="{BB09140E-3C58-CCE1-3012-A40ABE66DD99}"/>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7" name="Immagine 6">
              <a:extLst>
                <a:ext uri="{FF2B5EF4-FFF2-40B4-BE49-F238E27FC236}">
                  <a16:creationId xmlns:a16="http://schemas.microsoft.com/office/drawing/2014/main" id="{DC606F28-CA7B-3D83-E667-16E2A422460B}"/>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8" name="Immagine 7">
              <a:extLst>
                <a:ext uri="{FF2B5EF4-FFF2-40B4-BE49-F238E27FC236}">
                  <a16:creationId xmlns:a16="http://schemas.microsoft.com/office/drawing/2014/main" id="{57119E71-4849-C084-4FC6-5A2C34AB2AFD}"/>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9" name="Immagine 8">
              <a:extLst>
                <a:ext uri="{FF2B5EF4-FFF2-40B4-BE49-F238E27FC236}">
                  <a16:creationId xmlns:a16="http://schemas.microsoft.com/office/drawing/2014/main" id="{811041E6-AE9A-A4F7-A638-1FEBC1B34847}"/>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4B8A1F2B-C487-0AC0-158C-66BAE1F0F80A}"/>
              </a:ext>
            </a:extLst>
          </p:cNvPr>
          <p:cNvSpPr>
            <a:spLocks noGrp="1"/>
          </p:cNvSpPr>
          <p:nvPr>
            <p:ph type="subTitle" idx="1"/>
          </p:nvPr>
        </p:nvSpPr>
        <p:spPr>
          <a:xfrm>
            <a:off x="445763" y="535355"/>
            <a:ext cx="10555483" cy="5155997"/>
          </a:xfrm>
        </p:spPr>
        <p:txBody>
          <a:bodyPr>
            <a:normAutofit/>
          </a:bodyPr>
          <a:lstStyle/>
          <a:p>
            <a:pPr>
              <a:lnSpc>
                <a:spcPct val="100000"/>
              </a:lnSpc>
              <a:spcBef>
                <a:spcPts val="0"/>
              </a:spcBef>
            </a:pPr>
            <a:r>
              <a:rPr lang="it-IT" sz="3200" b="1" dirty="0">
                <a:solidFill>
                  <a:schemeClr val="accent1">
                    <a:lumMod val="50000"/>
                  </a:schemeClr>
                </a:solidFill>
                <a:latin typeface="Lexend Black" pitchFamily="2" charset="0"/>
              </a:rPr>
              <a:t> </a:t>
            </a:r>
            <a:r>
              <a:rPr lang="it-IT" sz="3200" b="1" dirty="0">
                <a:solidFill>
                  <a:schemeClr val="accent1">
                    <a:lumMod val="50000"/>
                  </a:schemeClr>
                </a:solidFill>
                <a:latin typeface="Lexend Black" pitchFamily="2" charset="0"/>
                <a:ea typeface="Mabook" charset="0"/>
                <a:cs typeface="Mabook" charset="0"/>
              </a:rPr>
              <a:t>PRIMA FASE</a:t>
            </a:r>
            <a:endParaRPr lang="it-IT" sz="700" dirty="0">
              <a:solidFill>
                <a:schemeClr val="accent6"/>
              </a:solidFill>
              <a:latin typeface="Lexend Medium" pitchFamily="2" charset="0"/>
              <a:ea typeface="Mabook" charset="0"/>
              <a:cs typeface="Mabook" charset="0"/>
            </a:endParaRPr>
          </a:p>
          <a:p>
            <a:pPr>
              <a:lnSpc>
                <a:spcPct val="100000"/>
              </a:lnSpc>
              <a:spcBef>
                <a:spcPts val="0"/>
              </a:spcBef>
            </a:pPr>
            <a:r>
              <a:rPr lang="it-IT" sz="4400" dirty="0">
                <a:solidFill>
                  <a:schemeClr val="accent1">
                    <a:lumMod val="75000"/>
                  </a:schemeClr>
                </a:solidFill>
                <a:latin typeface="Marker Notes" panose="03000600000000000000" pitchFamily="66" charset="0"/>
                <a:ea typeface="Mabook" charset="0"/>
                <a:cs typeface="Mabook" charset="0"/>
              </a:rPr>
              <a:t>SCENEGGIATURA E PRE-PRODUZIONE </a:t>
            </a:r>
          </a:p>
          <a:p>
            <a:pPr algn="just"/>
            <a:endParaRPr lang="it-IT" sz="1000" dirty="0">
              <a:latin typeface="Lexend Medium" pitchFamily="2" charset="77"/>
            </a:endParaRPr>
          </a:p>
          <a:p>
            <a:pPr algn="just"/>
            <a:r>
              <a:rPr lang="it-IT" sz="1500" dirty="0">
                <a:latin typeface="Lexend Medium" pitchFamily="2" charset="77"/>
              </a:rPr>
              <a:t>Per realizzare l’opera cinematografica e renderla un vero capolavoro sono necessarie molte figure, ma prima di tutto c'è bisogno di uno sceneggiatore, colui che </a:t>
            </a:r>
            <a:r>
              <a:rPr lang="it-IT" sz="1500" dirty="0">
                <a:solidFill>
                  <a:schemeClr val="accent1"/>
                </a:solidFill>
                <a:latin typeface="Lexend Medium" pitchFamily="2" charset="77"/>
              </a:rPr>
              <a:t>dà inizio al processo creativo </a:t>
            </a:r>
            <a:r>
              <a:rPr lang="it-IT" sz="1500" dirty="0">
                <a:latin typeface="Lexend Medium" pitchFamily="2" charset="77"/>
              </a:rPr>
              <a:t>e che definisce la tipologia di film, i personaggi, la vicenda trattata, ecc... La sceneggiatura è un testo che comprende la descrizione di ogni singola scena del film, dai dialoghi alla composizione della scena, dalle azioni intraprese dai personaggi agli </a:t>
            </a:r>
            <a:r>
              <a:rPr lang="it-IT" sz="1500" dirty="0" err="1">
                <a:latin typeface="Lexend Medium" pitchFamily="2" charset="77"/>
              </a:rPr>
              <a:t>storyboard</a:t>
            </a:r>
            <a:r>
              <a:rPr lang="it-IT" sz="1500" dirty="0">
                <a:latin typeface="Lexend Medium" pitchFamily="2" charset="77"/>
              </a:rPr>
              <a:t> (disegni che anticipano le inquadrature e da cui il regista inizia a lavorare per creare la scena girata durante le riprese). Lo sceneggiatore vuole trasmettere o raccontare qualcosa al pubblico attraverso il suo punto di vista: il film risulta essere, quindi, lo specchio dell’anima dell’autore e di chi lavora alla produzione. Infatti ogni storia, seppure identica a se stessa, raccontata da persone diverse è sempre unica e resa nuova. </a:t>
            </a:r>
          </a:p>
          <a:p>
            <a:pPr algn="just"/>
            <a:r>
              <a:rPr lang="it-IT" sz="1500" b="1" dirty="0">
                <a:solidFill>
                  <a:schemeClr val="accent1"/>
                </a:solidFill>
                <a:latin typeface="Lexend Medium" pitchFamily="2" charset="77"/>
              </a:rPr>
              <a:t>Con il battesimo la vita di ciascuno è resa nuova</a:t>
            </a:r>
            <a:r>
              <a:rPr lang="it-IT" sz="1500" dirty="0">
                <a:latin typeface="Lexend Medium" pitchFamily="2" charset="77"/>
              </a:rPr>
              <a:t>: il Signore ha scritto per ciascuno una “sceneggiatura” bellissima e piena d’amore che possiamo rendere unica. Per rendere una storia, la propria storia, veramente originale è necessario osservare la realtà con occhi attenti e mettere in gioco i propri talenti.</a:t>
            </a:r>
          </a:p>
          <a:p>
            <a:endParaRPr lang="it-IT" dirty="0"/>
          </a:p>
        </p:txBody>
      </p:sp>
      <p:sp>
        <p:nvSpPr>
          <p:cNvPr id="12" name="Sottotitolo 2">
            <a:extLst>
              <a:ext uri="{FF2B5EF4-FFF2-40B4-BE49-F238E27FC236}">
                <a16:creationId xmlns:a16="http://schemas.microsoft.com/office/drawing/2014/main" id="{4B8A1F2B-C487-0AC0-158C-66BAE1F0F80A}"/>
              </a:ext>
            </a:extLst>
          </p:cNvPr>
          <p:cNvSpPr txBox="1">
            <a:spLocks/>
          </p:cNvSpPr>
          <p:nvPr/>
        </p:nvSpPr>
        <p:spPr>
          <a:xfrm>
            <a:off x="2347055" y="4948955"/>
            <a:ext cx="7497890" cy="742397"/>
          </a:xfrm>
          <a:prstGeom prst="rect">
            <a:avLst/>
          </a:prstGeom>
          <a:solidFill>
            <a:schemeClr val="accent4">
              <a:lumMod val="40000"/>
              <a:lumOff val="60000"/>
            </a:schemeClr>
          </a:solidFill>
          <a:ln>
            <a:noFill/>
          </a:ln>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nSpc>
                <a:spcPct val="100000"/>
              </a:lnSpc>
              <a:spcBef>
                <a:spcPts val="0"/>
              </a:spcBef>
            </a:pPr>
            <a:r>
              <a:rPr lang="it-IT" b="1" dirty="0">
                <a:solidFill>
                  <a:schemeClr val="accent1">
                    <a:lumMod val="50000"/>
                  </a:schemeClr>
                </a:solidFill>
                <a:effectLst>
                  <a:outerShdw blurRad="38100" dist="38100" dir="2700000" algn="tl">
                    <a:srgbClr val="000000">
                      <a:alpha val="43137"/>
                    </a:srgbClr>
                  </a:outerShdw>
                </a:effectLst>
                <a:latin typeface="Marker Notes" panose="03000600000000000000" pitchFamily="66" charset="0"/>
              </a:rPr>
              <a:t>I RUOLI</a:t>
            </a:r>
            <a:endParaRPr lang="it-IT" sz="500" dirty="0">
              <a:solidFill>
                <a:schemeClr val="accent6"/>
              </a:solidFill>
              <a:effectLst>
                <a:outerShdw blurRad="38100" dist="38100" dir="2700000" algn="tl">
                  <a:srgbClr val="000000">
                    <a:alpha val="43137"/>
                  </a:srgbClr>
                </a:outerShdw>
              </a:effectLst>
              <a:latin typeface="Marker Notes" panose="03000600000000000000" pitchFamily="66" charset="0"/>
              <a:ea typeface="Mabook" charset="0"/>
              <a:cs typeface="Mabook" charset="0"/>
            </a:endParaRPr>
          </a:p>
          <a:p>
            <a:r>
              <a:rPr lang="it-IT" sz="1200" dirty="0">
                <a:latin typeface="Lexend Medium" pitchFamily="2" charset="77"/>
              </a:rPr>
              <a:t>SCENEGGIATORE – REGISTA – DIRETTORE DEL CASTING – COSTUMISTA – SCENOGRAFO</a:t>
            </a:r>
            <a:endParaRPr lang="it-IT" sz="1400" dirty="0">
              <a:latin typeface="Lexend Medium" pitchFamily="2" charset="77"/>
            </a:endParaRPr>
          </a:p>
        </p:txBody>
      </p:sp>
    </p:spTree>
    <p:extLst>
      <p:ext uri="{BB962C8B-B14F-4D97-AF65-F5344CB8AC3E}">
        <p14:creationId xmlns:p14="http://schemas.microsoft.com/office/powerpoint/2010/main" val="1583806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2">
            <a:extLst>
              <a:ext uri="{FF2B5EF4-FFF2-40B4-BE49-F238E27FC236}">
                <a16:creationId xmlns:a16="http://schemas.microsoft.com/office/drawing/2014/main" id="{DEFA14EC-D81B-665E-5026-6BB59DC17195}"/>
              </a:ext>
            </a:extLst>
          </p:cNvPr>
          <p:cNvGrpSpPr/>
          <p:nvPr/>
        </p:nvGrpSpPr>
        <p:grpSpPr>
          <a:xfrm>
            <a:off x="0" y="0"/>
            <a:ext cx="12760090" cy="6858000"/>
            <a:chOff x="0" y="0"/>
            <a:chExt cx="12760090" cy="6858000"/>
          </a:xfrm>
        </p:grpSpPr>
        <p:pic>
          <p:nvPicPr>
            <p:cNvPr id="5" name="Immagine 4">
              <a:extLst>
                <a:ext uri="{FF2B5EF4-FFF2-40B4-BE49-F238E27FC236}">
                  <a16:creationId xmlns:a16="http://schemas.microsoft.com/office/drawing/2014/main" id="{5C489FB8-791F-DE12-EDBD-C53377E1E925}"/>
                </a:ext>
              </a:extLst>
            </p:cNvPr>
            <p:cNvPicPr>
              <a:picLocks noChangeAspect="1"/>
            </p:cNvPicPr>
            <p:nvPr/>
          </p:nvPicPr>
          <p:blipFill>
            <a:blip r:embed="rId2"/>
            <a:stretch>
              <a:fillRect/>
            </a:stretch>
          </p:blipFill>
          <p:spPr>
            <a:xfrm>
              <a:off x="0" y="0"/>
              <a:ext cx="12192000" cy="6858000"/>
            </a:xfrm>
            <a:prstGeom prst="rect">
              <a:avLst/>
            </a:prstGeom>
          </p:spPr>
        </p:pic>
        <p:pic>
          <p:nvPicPr>
            <p:cNvPr id="7" name="Immagine 6">
              <a:extLst>
                <a:ext uri="{FF2B5EF4-FFF2-40B4-BE49-F238E27FC236}">
                  <a16:creationId xmlns:a16="http://schemas.microsoft.com/office/drawing/2014/main" id="{B8A6E424-7966-44E5-5508-6605ADCA2DF7}"/>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8" name="Immagine 7">
              <a:extLst>
                <a:ext uri="{FF2B5EF4-FFF2-40B4-BE49-F238E27FC236}">
                  <a16:creationId xmlns:a16="http://schemas.microsoft.com/office/drawing/2014/main" id="{58486337-752C-213A-580F-ADB9E0BB24AD}"/>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9" name="Immagine 8">
              <a:extLst>
                <a:ext uri="{FF2B5EF4-FFF2-40B4-BE49-F238E27FC236}">
                  <a16:creationId xmlns:a16="http://schemas.microsoft.com/office/drawing/2014/main" id="{BC261533-0CC1-0163-08F1-1049D2E8F3AC}"/>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10" name="Immagine 9">
              <a:extLst>
                <a:ext uri="{FF2B5EF4-FFF2-40B4-BE49-F238E27FC236}">
                  <a16:creationId xmlns:a16="http://schemas.microsoft.com/office/drawing/2014/main" id="{EBA9AAFE-AE8B-9AE7-A4DB-DD21C6235C2E}"/>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53A38406-1235-0A8B-53D2-00110945F994}"/>
              </a:ext>
            </a:extLst>
          </p:cNvPr>
          <p:cNvSpPr>
            <a:spLocks noGrp="1"/>
          </p:cNvSpPr>
          <p:nvPr>
            <p:ph type="subTitle" idx="1"/>
          </p:nvPr>
        </p:nvSpPr>
        <p:spPr>
          <a:xfrm>
            <a:off x="1629564" y="677731"/>
            <a:ext cx="9158832" cy="5151144"/>
          </a:xfrm>
        </p:spPr>
        <p:txBody>
          <a:bodyPr>
            <a:normAutofit fontScale="85000" lnSpcReduction="10000"/>
          </a:bodyPr>
          <a:lstStyle/>
          <a:p>
            <a:pPr algn="just">
              <a:lnSpc>
                <a:spcPct val="100000"/>
              </a:lnSpc>
              <a:spcBef>
                <a:spcPts val="0"/>
              </a:spcBef>
            </a:pPr>
            <a:r>
              <a:rPr lang="it-IT" sz="2100" b="1" dirty="0">
                <a:solidFill>
                  <a:schemeClr val="accent6">
                    <a:lumMod val="75000"/>
                  </a:schemeClr>
                </a:solidFill>
                <a:latin typeface="Lexend Black" pitchFamily="2" charset="77"/>
                <a:ea typeface="Avenir Next Condensed" charset="0"/>
                <a:cs typeface="Avenir Next Condensed" charset="0"/>
              </a:rPr>
              <a:t>Carità    </a:t>
            </a:r>
            <a:r>
              <a:rPr lang="it-IT" sz="2100" dirty="0">
                <a:latin typeface="Lexend Medium" pitchFamily="2" charset="77"/>
              </a:rPr>
              <a:t>Il </a:t>
            </a:r>
            <a:r>
              <a:rPr lang="it-IT" sz="2100" b="1" dirty="0">
                <a:latin typeface="Lexend Black" pitchFamily="2" charset="77"/>
              </a:rPr>
              <a:t>Mese del Ciao </a:t>
            </a:r>
            <a:r>
              <a:rPr lang="it-IT" sz="2100" dirty="0">
                <a:latin typeface="Lexend Medium" pitchFamily="2" charset="77"/>
              </a:rPr>
              <a:t>accompagna i bambini e i ragazzi a guardare la realtà con occhi attenti  ai dettagli e con un cuore pronto a stupirsi. È il momento di sperimentare la gioia di  rivedersi e raccontare quanto di bello si è vissuto e, allo stesso tempo, di mettersi in  ascolto dell’altro per accogliere le sue emozioni. Ciascuno, dai più piccoli ai  preadolescenti, si riscopre autore di una storia originale che annuncia agli altri in modo unico e speciale. Bambini e ragazzi scoprono che anche i luoghi della quotidianità, le persone  incontrate tutti i giorni, le storie che conoscono già bene possono sorprendere e  raccontare qualcosa di nuovo e avvincente, e possono essere guardate da nuove  prospettive e raccontate con nuove parole .</a:t>
            </a:r>
          </a:p>
          <a:p>
            <a:pPr algn="just">
              <a:lnSpc>
                <a:spcPct val="100000"/>
              </a:lnSpc>
              <a:spcBef>
                <a:spcPts val="0"/>
              </a:spcBef>
            </a:pPr>
            <a:endParaRPr lang="it-IT" sz="1600" dirty="0">
              <a:latin typeface="Lexend Medium" pitchFamily="2" charset="77"/>
              <a:ea typeface="Avenir Next Condensed" charset="0"/>
              <a:cs typeface="Avenir Next Condensed" charset="0"/>
            </a:endParaRPr>
          </a:p>
          <a:p>
            <a:pPr algn="just">
              <a:lnSpc>
                <a:spcPct val="100000"/>
              </a:lnSpc>
              <a:spcBef>
                <a:spcPts val="0"/>
              </a:spcBef>
            </a:pPr>
            <a:r>
              <a:rPr lang="it-IT" sz="2100" b="1" dirty="0">
                <a:solidFill>
                  <a:schemeClr val="accent5"/>
                </a:solidFill>
                <a:latin typeface="Lexend Black" pitchFamily="2" charset="77"/>
                <a:ea typeface="Avenir Next Condensed" charset="0"/>
                <a:cs typeface="Avenir Next Condensed" charset="0"/>
              </a:rPr>
              <a:t>Catechesi</a:t>
            </a:r>
            <a:r>
              <a:rPr lang="it-IT" sz="2100" b="1" dirty="0">
                <a:solidFill>
                  <a:schemeClr val="accent1">
                    <a:lumMod val="50000"/>
                  </a:schemeClr>
                </a:solidFill>
                <a:latin typeface="Lexend Black" pitchFamily="2" charset="77"/>
                <a:ea typeface="Avenir Next Condensed" charset="0"/>
                <a:cs typeface="Avenir Next Condensed" charset="0"/>
              </a:rPr>
              <a:t>    </a:t>
            </a:r>
            <a:r>
              <a:rPr lang="it-IT" sz="2100" dirty="0">
                <a:latin typeface="Lexend Medium" pitchFamily="2" charset="77"/>
              </a:rPr>
              <a:t>Nel </a:t>
            </a:r>
            <a:r>
              <a:rPr lang="it-IT" sz="2100" b="1" dirty="0">
                <a:latin typeface="Lexend Black" pitchFamily="2" charset="77"/>
              </a:rPr>
              <a:t>Primo  tempo di catechesi </a:t>
            </a:r>
            <a:r>
              <a:rPr lang="it-IT" sz="2100" dirty="0">
                <a:latin typeface="Lexend Medium" pitchFamily="2" charset="77"/>
              </a:rPr>
              <a:t>ciascun bambino e ragazzo si riconosce figlio di Dio, chiamato a far  parte di una “storia più grande” che non lascia indietro nessuno. La memoria del  battesimo aiuta loro a riscoprire che Dio ha scritto per ogni persona una “sceneggiatura”  autentica e piena d’amore che fa rinascere a vita nuova dall’acqua e dallo Spirito Santo.</a:t>
            </a:r>
            <a:endParaRPr lang="it-IT" sz="1600" dirty="0">
              <a:latin typeface="Lexend Medium" pitchFamily="2" charset="77"/>
              <a:ea typeface="Avenir Next Condensed" charset="0"/>
              <a:cs typeface="Avenir Next Condensed" charset="0"/>
            </a:endParaRPr>
          </a:p>
          <a:p>
            <a:pPr algn="just"/>
            <a:r>
              <a:rPr lang="it-IT" sz="2100" b="1" dirty="0">
                <a:solidFill>
                  <a:srgbClr val="F657EB"/>
                </a:solidFill>
                <a:latin typeface="Lexend Black" pitchFamily="2" charset="77"/>
                <a:ea typeface="Avenir Next Condensed" charset="0"/>
                <a:cs typeface="Avenir Next Condensed" charset="0"/>
              </a:rPr>
              <a:t>Liturgia  </a:t>
            </a:r>
            <a:r>
              <a:rPr lang="it-IT" sz="2100" dirty="0">
                <a:latin typeface="Lexend Medium" pitchFamily="2" charset="77"/>
              </a:rPr>
              <a:t> Attraverso la conoscenza dei segni e delle formule che costituiscono il Rito del battesimo, i bambini e ragazzi fanno memoria  di quando sono stati chiamati per nome a rinascere come nuove creature ed essere parte della Chiesa, in comunione con i fratelli e le sorelle. </a:t>
            </a:r>
          </a:p>
        </p:txBody>
      </p:sp>
      <p:sp>
        <p:nvSpPr>
          <p:cNvPr id="6" name="CasellaDiTesto 5">
            <a:extLst>
              <a:ext uri="{FF2B5EF4-FFF2-40B4-BE49-F238E27FC236}">
                <a16:creationId xmlns:a16="http://schemas.microsoft.com/office/drawing/2014/main" id="{BC5BFF0A-B70D-E0D7-1EFD-6304078CC51B}"/>
              </a:ext>
            </a:extLst>
          </p:cNvPr>
          <p:cNvSpPr txBox="1"/>
          <p:nvPr/>
        </p:nvSpPr>
        <p:spPr>
          <a:xfrm rot="16200000">
            <a:off x="-1061793" y="2618640"/>
            <a:ext cx="4154475" cy="707886"/>
          </a:xfrm>
          <a:prstGeom prst="rect">
            <a:avLst/>
          </a:prstGeom>
          <a:noFill/>
        </p:spPr>
        <p:txBody>
          <a:bodyPr wrap="square">
            <a:spAutoFit/>
          </a:bodyPr>
          <a:lstStyle/>
          <a:p>
            <a:pPr>
              <a:lnSpc>
                <a:spcPct val="100000"/>
              </a:lnSpc>
              <a:spcBef>
                <a:spcPts val="0"/>
              </a:spcBef>
            </a:pPr>
            <a:r>
              <a:rPr lang="it-IT" sz="4000" b="1" dirty="0">
                <a:solidFill>
                  <a:schemeClr val="accent1">
                    <a:lumMod val="50000"/>
                  </a:schemeClr>
                </a:solidFill>
                <a:latin typeface="Marker Notes" panose="03000600000000000000" pitchFamily="66" charset="0"/>
              </a:rPr>
              <a:t> </a:t>
            </a:r>
            <a:r>
              <a:rPr lang="it-IT" sz="4000" b="1" dirty="0">
                <a:solidFill>
                  <a:schemeClr val="accent1">
                    <a:lumMod val="50000"/>
                  </a:schemeClr>
                </a:solidFill>
                <a:latin typeface="Marker Notes" panose="03000600000000000000" pitchFamily="66" charset="0"/>
                <a:ea typeface="Mabook" charset="0"/>
                <a:cs typeface="Mabook" charset="0"/>
              </a:rPr>
              <a:t>PRIMA FASE</a:t>
            </a:r>
            <a:endParaRPr lang="it-IT" sz="900" dirty="0">
              <a:solidFill>
                <a:schemeClr val="accent6"/>
              </a:solidFill>
              <a:latin typeface="Marker Notes" panose="03000600000000000000" pitchFamily="66" charset="0"/>
              <a:ea typeface="Mabook" charset="0"/>
              <a:cs typeface="Mabook" charset="0"/>
            </a:endParaRPr>
          </a:p>
        </p:txBody>
      </p:sp>
    </p:spTree>
    <p:extLst>
      <p:ext uri="{BB962C8B-B14F-4D97-AF65-F5344CB8AC3E}">
        <p14:creationId xmlns:p14="http://schemas.microsoft.com/office/powerpoint/2010/main" val="3785516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8408CAA3-B2AF-1D5F-9D15-F87383C57A6A}"/>
              </a:ext>
            </a:extLst>
          </p:cNvPr>
          <p:cNvGrpSpPr/>
          <p:nvPr/>
        </p:nvGrpSpPr>
        <p:grpSpPr>
          <a:xfrm>
            <a:off x="0" y="0"/>
            <a:ext cx="12760090" cy="6858000"/>
            <a:chOff x="0" y="0"/>
            <a:chExt cx="12760090" cy="6858000"/>
          </a:xfrm>
        </p:grpSpPr>
        <p:pic>
          <p:nvPicPr>
            <p:cNvPr id="3" name="Immagine 2">
              <a:extLst>
                <a:ext uri="{FF2B5EF4-FFF2-40B4-BE49-F238E27FC236}">
                  <a16:creationId xmlns:a16="http://schemas.microsoft.com/office/drawing/2014/main" id="{E7D6D701-3E4C-46A8-26BF-C281B22C2736}"/>
                </a:ext>
              </a:extLst>
            </p:cNvPr>
            <p:cNvPicPr>
              <a:picLocks noChangeAspect="1"/>
            </p:cNvPicPr>
            <p:nvPr/>
          </p:nvPicPr>
          <p:blipFill>
            <a:blip r:embed="rId2"/>
            <a:stretch>
              <a:fillRect/>
            </a:stretch>
          </p:blipFill>
          <p:spPr>
            <a:xfrm>
              <a:off x="0" y="0"/>
              <a:ext cx="12192000" cy="6858000"/>
            </a:xfrm>
            <a:prstGeom prst="rect">
              <a:avLst/>
            </a:prstGeom>
          </p:spPr>
        </p:pic>
        <p:pic>
          <p:nvPicPr>
            <p:cNvPr id="5" name="Immagine 4">
              <a:extLst>
                <a:ext uri="{FF2B5EF4-FFF2-40B4-BE49-F238E27FC236}">
                  <a16:creationId xmlns:a16="http://schemas.microsoft.com/office/drawing/2014/main" id="{0F92BEC7-6BBD-06CD-A263-59647DA528E6}"/>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8" name="Immagine 7">
              <a:extLst>
                <a:ext uri="{FF2B5EF4-FFF2-40B4-BE49-F238E27FC236}">
                  <a16:creationId xmlns:a16="http://schemas.microsoft.com/office/drawing/2014/main" id="{DBBC9EAF-0AA4-303B-2EBA-43B1652E407F}"/>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9" name="Immagine 8">
              <a:extLst>
                <a:ext uri="{FF2B5EF4-FFF2-40B4-BE49-F238E27FC236}">
                  <a16:creationId xmlns:a16="http://schemas.microsoft.com/office/drawing/2014/main" id="{6690F43A-25AF-310D-B52C-F613755B59B1}"/>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10" name="Immagine 9">
              <a:extLst>
                <a:ext uri="{FF2B5EF4-FFF2-40B4-BE49-F238E27FC236}">
                  <a16:creationId xmlns:a16="http://schemas.microsoft.com/office/drawing/2014/main" id="{0CA4F9F5-1AA4-A159-C3B7-B902E90D42BA}"/>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6" name="Titolo 1">
            <a:extLst>
              <a:ext uri="{FF2B5EF4-FFF2-40B4-BE49-F238E27FC236}">
                <a16:creationId xmlns:a16="http://schemas.microsoft.com/office/drawing/2014/main" id="{6F48CDC9-E1A2-FDC9-67E1-EC1C007C066E}"/>
              </a:ext>
            </a:extLst>
          </p:cNvPr>
          <p:cNvSpPr txBox="1">
            <a:spLocks/>
          </p:cNvSpPr>
          <p:nvPr/>
        </p:nvSpPr>
        <p:spPr>
          <a:xfrm>
            <a:off x="1600826" y="114840"/>
            <a:ext cx="8649850" cy="1847580"/>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it-IT" sz="4800" dirty="0">
                <a:solidFill>
                  <a:schemeClr val="accent1">
                    <a:lumMod val="75000"/>
                  </a:schemeClr>
                </a:solidFill>
                <a:latin typeface="Marker Notes" panose="03000600000000000000" pitchFamily="66" charset="0"/>
                <a:ea typeface="Mabook" charset="0"/>
                <a:cs typeface="Mabook" charset="0"/>
              </a:rPr>
              <a:t>PREMESSA METODOLOGICA</a:t>
            </a:r>
            <a:br>
              <a:rPr lang="it-IT" sz="3200" b="1" dirty="0">
                <a:solidFill>
                  <a:schemeClr val="accent1">
                    <a:lumMod val="50000"/>
                  </a:schemeClr>
                </a:solidFill>
                <a:latin typeface="Asparagus Sprouts" pitchFamily="2" charset="0"/>
                <a:ea typeface="Mabook" charset="0"/>
                <a:cs typeface="Mabook" charset="0"/>
              </a:rPr>
            </a:br>
            <a:br>
              <a:rPr lang="it-IT" sz="500" b="1" dirty="0">
                <a:solidFill>
                  <a:schemeClr val="accent1">
                    <a:lumMod val="50000"/>
                  </a:schemeClr>
                </a:solidFill>
                <a:latin typeface="Asparagus Sprouts" pitchFamily="2" charset="0"/>
                <a:ea typeface="Mabook" charset="0"/>
                <a:cs typeface="Mabook" charset="0"/>
              </a:rPr>
            </a:br>
            <a:r>
              <a:rPr lang="it-IT" sz="2800" b="1" dirty="0">
                <a:solidFill>
                  <a:schemeClr val="accent1">
                    <a:lumMod val="50000"/>
                  </a:schemeClr>
                </a:solidFill>
                <a:latin typeface="Lexend Black" pitchFamily="2" charset="0"/>
                <a:ea typeface="Mabook" charset="0"/>
                <a:cs typeface="Mabook" charset="0"/>
              </a:rPr>
              <a:t>Come e dove </a:t>
            </a:r>
            <a:r>
              <a:rPr lang="it-IT" sz="2800" dirty="0">
                <a:solidFill>
                  <a:schemeClr val="accent1">
                    <a:lumMod val="50000"/>
                  </a:schemeClr>
                </a:solidFill>
                <a:latin typeface="Lexend Black" pitchFamily="2" charset="0"/>
                <a:ea typeface="Mabook" charset="0"/>
                <a:cs typeface="Mabook" charset="0"/>
              </a:rPr>
              <a:t>nasce</a:t>
            </a:r>
            <a:r>
              <a:rPr lang="it-IT" sz="2800" b="1" dirty="0">
                <a:solidFill>
                  <a:schemeClr val="accent1">
                    <a:lumMod val="50000"/>
                  </a:schemeClr>
                </a:solidFill>
                <a:latin typeface="Lexend Black" pitchFamily="2" charset="0"/>
                <a:ea typeface="Mabook" charset="0"/>
                <a:cs typeface="Mabook" charset="0"/>
              </a:rPr>
              <a:t> la proposta formativa? </a:t>
            </a:r>
            <a:endParaRPr lang="it-IT" sz="3200" b="1" dirty="0">
              <a:solidFill>
                <a:schemeClr val="accent1">
                  <a:lumMod val="50000"/>
                </a:schemeClr>
              </a:solidFill>
              <a:latin typeface="Lexend Black" pitchFamily="2" charset="0"/>
              <a:ea typeface="Mabook" charset="0"/>
              <a:cs typeface="Mabook" charset="0"/>
            </a:endParaRPr>
          </a:p>
        </p:txBody>
      </p:sp>
      <p:sp>
        <p:nvSpPr>
          <p:cNvPr id="7" name="Sottotitolo 2">
            <a:extLst>
              <a:ext uri="{FF2B5EF4-FFF2-40B4-BE49-F238E27FC236}">
                <a16:creationId xmlns:a16="http://schemas.microsoft.com/office/drawing/2014/main" id="{420FB99A-E1B8-2C6F-0BA7-F06F2A7D5F95}"/>
              </a:ext>
            </a:extLst>
          </p:cNvPr>
          <p:cNvSpPr>
            <a:spLocks noGrp="1"/>
          </p:cNvSpPr>
          <p:nvPr>
            <p:ph type="subTitle" idx="1"/>
          </p:nvPr>
        </p:nvSpPr>
        <p:spPr>
          <a:xfrm>
            <a:off x="2010400" y="2543359"/>
            <a:ext cx="8171200" cy="2803096"/>
          </a:xfrm>
          <a:noFill/>
        </p:spPr>
        <p:txBody>
          <a:bodyPr>
            <a:normAutofit/>
          </a:bodyPr>
          <a:lstStyle/>
          <a:p>
            <a:pPr marL="571500" indent="-571500" algn="l">
              <a:buFont typeface="Arial" charset="0"/>
              <a:buChar char="•"/>
            </a:pPr>
            <a:r>
              <a:rPr lang="it-IT" sz="3600" dirty="0">
                <a:latin typeface="Lexend Medium" pitchFamily="2" charset="77"/>
                <a:ea typeface="Avenir Next Condensed" charset="0"/>
                <a:cs typeface="Avenir Next Condensed" charset="0"/>
              </a:rPr>
              <a:t>Dalla realtà dei ragazzi</a:t>
            </a:r>
          </a:p>
          <a:p>
            <a:pPr algn="l"/>
            <a:endParaRPr lang="it-IT" sz="1200" dirty="0">
              <a:latin typeface="Lexend Medium" pitchFamily="2" charset="77"/>
              <a:ea typeface="Avenir Next Condensed" charset="0"/>
              <a:cs typeface="Avenir Next Condensed" charset="0"/>
            </a:endParaRPr>
          </a:p>
          <a:p>
            <a:pPr marL="571500" indent="-571500" algn="l">
              <a:buFont typeface="Arial" charset="0"/>
              <a:buChar char="•"/>
            </a:pPr>
            <a:r>
              <a:rPr lang="it-IT" sz="3600" dirty="0">
                <a:latin typeface="Lexend Medium" pitchFamily="2" charset="77"/>
                <a:ea typeface="Avenir Next Condensed" charset="0"/>
                <a:cs typeface="Avenir Next Condensed" charset="0"/>
              </a:rPr>
              <a:t>Nel cammino dell’associazione </a:t>
            </a:r>
            <a:r>
              <a:rPr lang="it-IT" dirty="0">
                <a:latin typeface="Lexend Medium" pitchFamily="2" charset="77"/>
                <a:ea typeface="Avenir Next Condensed" charset="0"/>
                <a:cs typeface="Avenir Next Condensed" charset="0"/>
              </a:rPr>
              <a:t>(orientamenti per l’anno associativo 2024-25) </a:t>
            </a:r>
          </a:p>
          <a:p>
            <a:pPr algn="l"/>
            <a:endParaRPr lang="it-IT" sz="1200" dirty="0">
              <a:latin typeface="Lexend Medium" pitchFamily="2" charset="77"/>
              <a:ea typeface="Avenir Next Condensed" charset="0"/>
              <a:cs typeface="Avenir Next Condensed" charset="0"/>
            </a:endParaRPr>
          </a:p>
          <a:p>
            <a:pPr marL="571500" indent="-571500" algn="l">
              <a:buFont typeface="Arial" charset="0"/>
              <a:buChar char="•"/>
            </a:pPr>
            <a:r>
              <a:rPr lang="it-IT" sz="3600" dirty="0">
                <a:latin typeface="Lexend Medium" pitchFamily="2" charset="77"/>
                <a:ea typeface="Avenir Next Condensed" charset="0"/>
                <a:cs typeface="Avenir Next Condensed" charset="0"/>
              </a:rPr>
              <a:t>Nel cammino della Chiesa </a:t>
            </a:r>
          </a:p>
          <a:p>
            <a:endParaRPr lang="it-IT" dirty="0"/>
          </a:p>
        </p:txBody>
      </p:sp>
    </p:spTree>
    <p:extLst>
      <p:ext uri="{BB962C8B-B14F-4D97-AF65-F5344CB8AC3E}">
        <p14:creationId xmlns:p14="http://schemas.microsoft.com/office/powerpoint/2010/main" val="39046902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2">
            <a:extLst>
              <a:ext uri="{FF2B5EF4-FFF2-40B4-BE49-F238E27FC236}">
                <a16:creationId xmlns:a16="http://schemas.microsoft.com/office/drawing/2014/main" id="{4FD58DA0-6CFC-C09E-BC15-348732EA6A10}"/>
              </a:ext>
            </a:extLst>
          </p:cNvPr>
          <p:cNvGrpSpPr/>
          <p:nvPr/>
        </p:nvGrpSpPr>
        <p:grpSpPr>
          <a:xfrm>
            <a:off x="-71120" y="0"/>
            <a:ext cx="12760090" cy="6858000"/>
            <a:chOff x="0" y="0"/>
            <a:chExt cx="12760090" cy="6858000"/>
          </a:xfrm>
        </p:grpSpPr>
        <p:pic>
          <p:nvPicPr>
            <p:cNvPr id="5" name="Immagine 4">
              <a:extLst>
                <a:ext uri="{FF2B5EF4-FFF2-40B4-BE49-F238E27FC236}">
                  <a16:creationId xmlns:a16="http://schemas.microsoft.com/office/drawing/2014/main" id="{AC60B78F-5241-27F7-3766-64E55CEEC9E6}"/>
                </a:ext>
              </a:extLst>
            </p:cNvPr>
            <p:cNvPicPr>
              <a:picLocks noChangeAspect="1"/>
            </p:cNvPicPr>
            <p:nvPr/>
          </p:nvPicPr>
          <p:blipFill>
            <a:blip r:embed="rId2"/>
            <a:stretch>
              <a:fillRect/>
            </a:stretch>
          </p:blipFill>
          <p:spPr>
            <a:xfrm>
              <a:off x="0" y="0"/>
              <a:ext cx="12192000" cy="6858000"/>
            </a:xfrm>
            <a:prstGeom prst="rect">
              <a:avLst/>
            </a:prstGeom>
          </p:spPr>
        </p:pic>
        <p:pic>
          <p:nvPicPr>
            <p:cNvPr id="6" name="Immagine 5">
              <a:extLst>
                <a:ext uri="{FF2B5EF4-FFF2-40B4-BE49-F238E27FC236}">
                  <a16:creationId xmlns:a16="http://schemas.microsoft.com/office/drawing/2014/main" id="{1ECF5837-5F32-817B-C7B2-B50C167243EE}"/>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7" name="Immagine 6">
              <a:extLst>
                <a:ext uri="{FF2B5EF4-FFF2-40B4-BE49-F238E27FC236}">
                  <a16:creationId xmlns:a16="http://schemas.microsoft.com/office/drawing/2014/main" id="{00A02E7C-B204-69D3-90D2-B985D7D115F6}"/>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8" name="Immagine 7">
              <a:extLst>
                <a:ext uri="{FF2B5EF4-FFF2-40B4-BE49-F238E27FC236}">
                  <a16:creationId xmlns:a16="http://schemas.microsoft.com/office/drawing/2014/main" id="{533CC9BE-0A8C-F47D-E21F-E29C0BCD489B}"/>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9" name="Immagine 8">
              <a:extLst>
                <a:ext uri="{FF2B5EF4-FFF2-40B4-BE49-F238E27FC236}">
                  <a16:creationId xmlns:a16="http://schemas.microsoft.com/office/drawing/2014/main" id="{438307DF-0628-DD36-A180-760C24FD62A6}"/>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393893C4-6046-F0CA-6B0C-7320B5D511D0}"/>
              </a:ext>
            </a:extLst>
          </p:cNvPr>
          <p:cNvSpPr>
            <a:spLocks noGrp="1"/>
          </p:cNvSpPr>
          <p:nvPr>
            <p:ph type="subTitle" idx="1"/>
          </p:nvPr>
        </p:nvSpPr>
        <p:spPr>
          <a:xfrm>
            <a:off x="538128" y="442174"/>
            <a:ext cx="10528334" cy="4542044"/>
          </a:xfrm>
        </p:spPr>
        <p:txBody>
          <a:bodyPr>
            <a:normAutofit fontScale="85000" lnSpcReduction="10000"/>
          </a:bodyPr>
          <a:lstStyle/>
          <a:p>
            <a:pPr>
              <a:lnSpc>
                <a:spcPct val="100000"/>
              </a:lnSpc>
              <a:spcBef>
                <a:spcPts val="0"/>
              </a:spcBef>
            </a:pPr>
            <a:r>
              <a:rPr lang="it-IT" sz="3500" b="1" dirty="0">
                <a:solidFill>
                  <a:schemeClr val="accent1">
                    <a:lumMod val="50000"/>
                  </a:schemeClr>
                </a:solidFill>
                <a:latin typeface="Lexend Black" pitchFamily="2" charset="0"/>
                <a:ea typeface="Mabook" charset="0"/>
                <a:cs typeface="Mabook" charset="0"/>
              </a:rPr>
              <a:t>SECONDA FASE</a:t>
            </a:r>
            <a:endParaRPr lang="it-IT" sz="3500" dirty="0">
              <a:solidFill>
                <a:schemeClr val="accent6"/>
              </a:solidFill>
              <a:latin typeface="Lexend Medium" pitchFamily="2" charset="0"/>
              <a:ea typeface="Mabook" charset="0"/>
              <a:cs typeface="Mabook" charset="0"/>
            </a:endParaRPr>
          </a:p>
          <a:p>
            <a:pPr>
              <a:lnSpc>
                <a:spcPct val="100000"/>
              </a:lnSpc>
              <a:spcBef>
                <a:spcPts val="0"/>
              </a:spcBef>
            </a:pPr>
            <a:endParaRPr lang="it-IT" dirty="0">
              <a:solidFill>
                <a:schemeClr val="accent1">
                  <a:lumMod val="75000"/>
                </a:schemeClr>
              </a:solidFill>
              <a:latin typeface="Marker Notes" panose="03000600000000000000" pitchFamily="66" charset="0"/>
              <a:ea typeface="Mabook" charset="0"/>
              <a:cs typeface="Mabook" charset="0"/>
            </a:endParaRPr>
          </a:p>
          <a:p>
            <a:pPr>
              <a:lnSpc>
                <a:spcPct val="100000"/>
              </a:lnSpc>
              <a:spcBef>
                <a:spcPts val="0"/>
              </a:spcBef>
            </a:pPr>
            <a:r>
              <a:rPr lang="it-IT" sz="5400" dirty="0">
                <a:solidFill>
                  <a:schemeClr val="accent1">
                    <a:lumMod val="75000"/>
                  </a:schemeClr>
                </a:solidFill>
                <a:latin typeface="Marker Notes" panose="03000600000000000000" pitchFamily="66" charset="0"/>
                <a:ea typeface="Mabook" charset="0"/>
                <a:cs typeface="Mabook" charset="0"/>
              </a:rPr>
              <a:t>RIPRESA</a:t>
            </a:r>
          </a:p>
          <a:p>
            <a:pPr>
              <a:lnSpc>
                <a:spcPct val="100000"/>
              </a:lnSpc>
              <a:spcBef>
                <a:spcPts val="0"/>
              </a:spcBef>
            </a:pPr>
            <a:endParaRPr lang="it-IT" sz="2100" dirty="0">
              <a:solidFill>
                <a:schemeClr val="accent1">
                  <a:lumMod val="75000"/>
                </a:schemeClr>
              </a:solidFill>
              <a:latin typeface="Marker Notes" panose="03000600000000000000" pitchFamily="66" charset="0"/>
              <a:ea typeface="Avenir Next Condensed" charset="0"/>
              <a:cs typeface="Avenir Next Condensed" charset="0"/>
            </a:endParaRPr>
          </a:p>
          <a:p>
            <a:pPr algn="just">
              <a:lnSpc>
                <a:spcPct val="110000"/>
              </a:lnSpc>
              <a:spcBef>
                <a:spcPts val="0"/>
              </a:spcBef>
            </a:pPr>
            <a:r>
              <a:rPr lang="it-IT" sz="1900" dirty="0">
                <a:latin typeface="Lexend Medium" pitchFamily="2" charset="77"/>
              </a:rPr>
              <a:t>Su un set cinematografico ci sono molte maestranze (macchinisti, attrezzisti, costumisti, truccatori, direttore della fotografia, fonici , ecc...) che permettono agli attori di svolgere al meglio il proprio lavoro, quelle persone che non vediamo in primo piano in un film, ma che sono dietro la macchina da presa e senza le quali il film non si realizzerebbe e non raggiungerebbe la qualità che vediamo sullo schermo. È importante, quindi, ricordarsi che il lavoro di un singolo è valorizzato dal lavoro di chi gli sta attorno e non è da dare per scontato. </a:t>
            </a:r>
          </a:p>
          <a:p>
            <a:pPr algn="just">
              <a:lnSpc>
                <a:spcPct val="110000"/>
              </a:lnSpc>
            </a:pPr>
            <a:r>
              <a:rPr lang="it-IT" sz="1900" dirty="0">
                <a:latin typeface="Lexend Medium" pitchFamily="2" charset="77"/>
              </a:rPr>
              <a:t>I bambini e ragazzi riscoprono che ogni set, ogni  spazio di vita ha la sua “troupe” speciale al cui interno ciascuno lascia la propria impronta  artistica, </a:t>
            </a:r>
            <a:r>
              <a:rPr lang="it-IT" sz="1900" b="1" dirty="0">
                <a:solidFill>
                  <a:schemeClr val="accent1"/>
                </a:solidFill>
                <a:latin typeface="Lexend Black" pitchFamily="2" charset="77"/>
              </a:rPr>
              <a:t>mettendo in campo i talenti che il Signore gli ha dato in dono e prendendosi cura  </a:t>
            </a:r>
            <a:r>
              <a:rPr lang="it-IT" sz="1900" dirty="0">
                <a:latin typeface="Lexend Medium" pitchFamily="2" charset="77"/>
              </a:rPr>
              <a:t>di chi gli è accanto . La seconda fase del cammino può essere allora il tempo del  discernimento, occasione preziosa per conoscere se stessi e</a:t>
            </a:r>
            <a:r>
              <a:rPr lang="it-IT" sz="1900" b="1" dirty="0">
                <a:solidFill>
                  <a:schemeClr val="accent1"/>
                </a:solidFill>
                <a:latin typeface="Lexend Black" pitchFamily="2" charset="77"/>
              </a:rPr>
              <a:t> scoprirsi “utili” e  fondamentali </a:t>
            </a:r>
            <a:r>
              <a:rPr lang="it-IT" sz="1900" dirty="0">
                <a:latin typeface="Lexend Medium" pitchFamily="2" charset="77"/>
              </a:rPr>
              <a:t>per la riuscita di un progetto bello e coinvolgente. </a:t>
            </a:r>
          </a:p>
        </p:txBody>
      </p:sp>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10" name="Sottotitolo 2">
            <a:extLst>
              <a:ext uri="{FF2B5EF4-FFF2-40B4-BE49-F238E27FC236}">
                <a16:creationId xmlns:a16="http://schemas.microsoft.com/office/drawing/2014/main" id="{C67E9DD1-CFD9-0C64-5B3B-0D2A6D88A54C}"/>
              </a:ext>
            </a:extLst>
          </p:cNvPr>
          <p:cNvSpPr txBox="1">
            <a:spLocks/>
          </p:cNvSpPr>
          <p:nvPr/>
        </p:nvSpPr>
        <p:spPr>
          <a:xfrm>
            <a:off x="2241755" y="5102626"/>
            <a:ext cx="7497890" cy="742397"/>
          </a:xfrm>
          <a:prstGeom prst="rect">
            <a:avLst/>
          </a:prstGeom>
          <a:solidFill>
            <a:schemeClr val="accent4">
              <a:lumMod val="40000"/>
              <a:lumOff val="60000"/>
            </a:schemeClr>
          </a:solidFill>
          <a:ln>
            <a:noFill/>
          </a:ln>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nSpc>
                <a:spcPct val="100000"/>
              </a:lnSpc>
              <a:spcBef>
                <a:spcPts val="0"/>
              </a:spcBef>
            </a:pPr>
            <a:r>
              <a:rPr lang="it-IT" b="1" dirty="0">
                <a:solidFill>
                  <a:schemeClr val="accent1">
                    <a:lumMod val="50000"/>
                  </a:schemeClr>
                </a:solidFill>
                <a:latin typeface="Marker Notes" panose="03000600000000000000" pitchFamily="66" charset="0"/>
              </a:rPr>
              <a:t>I RUOLI</a:t>
            </a:r>
            <a:endParaRPr lang="it-IT" sz="500" dirty="0">
              <a:solidFill>
                <a:schemeClr val="accent6"/>
              </a:solidFill>
              <a:latin typeface="Marker Notes" panose="03000600000000000000" pitchFamily="66" charset="0"/>
              <a:ea typeface="Mabook" charset="0"/>
              <a:cs typeface="Mabook" charset="0"/>
            </a:endParaRPr>
          </a:p>
          <a:p>
            <a:r>
              <a:rPr lang="it-IT" sz="1200" dirty="0">
                <a:latin typeface="Lexend Medium" pitchFamily="2" charset="77"/>
              </a:rPr>
              <a:t>ATTORI – REGISTA – DIRETTORE DELLA FOTOGRAFIA – MAESTRANZE</a:t>
            </a:r>
            <a:endParaRPr lang="it-IT" sz="1050" dirty="0">
              <a:latin typeface="Lexend Medium" pitchFamily="2" charset="77"/>
            </a:endParaRPr>
          </a:p>
        </p:txBody>
      </p:sp>
    </p:spTree>
    <p:extLst>
      <p:ext uri="{BB962C8B-B14F-4D97-AF65-F5344CB8AC3E}">
        <p14:creationId xmlns:p14="http://schemas.microsoft.com/office/powerpoint/2010/main" val="686837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grpSp>
        <p:nvGrpSpPr>
          <p:cNvPr id="5" name="Gruppo 4">
            <a:extLst>
              <a:ext uri="{FF2B5EF4-FFF2-40B4-BE49-F238E27FC236}">
                <a16:creationId xmlns:a16="http://schemas.microsoft.com/office/drawing/2014/main" id="{E9C26BD8-978B-39B6-B4DF-DD17891D3784}"/>
              </a:ext>
            </a:extLst>
          </p:cNvPr>
          <p:cNvGrpSpPr/>
          <p:nvPr/>
        </p:nvGrpSpPr>
        <p:grpSpPr>
          <a:xfrm>
            <a:off x="0" y="0"/>
            <a:ext cx="12760090" cy="6858000"/>
            <a:chOff x="0" y="0"/>
            <a:chExt cx="12760090" cy="6858000"/>
          </a:xfrm>
        </p:grpSpPr>
        <p:pic>
          <p:nvPicPr>
            <p:cNvPr id="6" name="Immagine 5">
              <a:extLst>
                <a:ext uri="{FF2B5EF4-FFF2-40B4-BE49-F238E27FC236}">
                  <a16:creationId xmlns:a16="http://schemas.microsoft.com/office/drawing/2014/main" id="{14FB9BC7-C15F-D088-D772-AF7436E7C4F2}"/>
                </a:ext>
              </a:extLst>
            </p:cNvPr>
            <p:cNvPicPr>
              <a:picLocks noChangeAspect="1"/>
            </p:cNvPicPr>
            <p:nvPr/>
          </p:nvPicPr>
          <p:blipFill>
            <a:blip r:embed="rId2"/>
            <a:stretch>
              <a:fillRect/>
            </a:stretch>
          </p:blipFill>
          <p:spPr>
            <a:xfrm>
              <a:off x="0" y="0"/>
              <a:ext cx="12192000" cy="6858000"/>
            </a:xfrm>
            <a:prstGeom prst="rect">
              <a:avLst/>
            </a:prstGeom>
          </p:spPr>
        </p:pic>
        <p:pic>
          <p:nvPicPr>
            <p:cNvPr id="7" name="Immagine 6">
              <a:extLst>
                <a:ext uri="{FF2B5EF4-FFF2-40B4-BE49-F238E27FC236}">
                  <a16:creationId xmlns:a16="http://schemas.microsoft.com/office/drawing/2014/main" id="{C6CCDEBB-0F43-BA43-230C-8E2061C7927C}"/>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8" name="Immagine 7">
              <a:extLst>
                <a:ext uri="{FF2B5EF4-FFF2-40B4-BE49-F238E27FC236}">
                  <a16:creationId xmlns:a16="http://schemas.microsoft.com/office/drawing/2014/main" id="{81C2BEA9-6BD6-81DC-DE11-43103234E4BF}"/>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9" name="Immagine 8">
              <a:extLst>
                <a:ext uri="{FF2B5EF4-FFF2-40B4-BE49-F238E27FC236}">
                  <a16:creationId xmlns:a16="http://schemas.microsoft.com/office/drawing/2014/main" id="{937E5859-3379-049A-F240-530DB8BE8439}"/>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10" name="Immagine 9">
              <a:extLst>
                <a:ext uri="{FF2B5EF4-FFF2-40B4-BE49-F238E27FC236}">
                  <a16:creationId xmlns:a16="http://schemas.microsoft.com/office/drawing/2014/main" id="{4664A47B-5FD3-748B-C535-962FA59955E8}"/>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61FA0C02-3498-0D99-6FC4-00D16F33D9D3}"/>
              </a:ext>
            </a:extLst>
          </p:cNvPr>
          <p:cNvSpPr>
            <a:spLocks noGrp="1"/>
          </p:cNvSpPr>
          <p:nvPr>
            <p:ph type="subTitle" idx="1"/>
          </p:nvPr>
        </p:nvSpPr>
        <p:spPr>
          <a:xfrm>
            <a:off x="1507378" y="485101"/>
            <a:ext cx="9701017" cy="5653300"/>
          </a:xfrm>
        </p:spPr>
        <p:txBody>
          <a:bodyPr>
            <a:normAutofit/>
          </a:bodyPr>
          <a:lstStyle/>
          <a:p>
            <a:endParaRPr lang="it-IT" sz="1300" dirty="0">
              <a:solidFill>
                <a:schemeClr val="accent1">
                  <a:lumMod val="50000"/>
                </a:schemeClr>
              </a:solidFill>
              <a:latin typeface="Avenir Next Condensed" charset="0"/>
              <a:ea typeface="Avenir Next Condensed" charset="0"/>
              <a:cs typeface="Avenir Next Condensed" charset="0"/>
            </a:endParaRPr>
          </a:p>
          <a:p>
            <a:pPr algn="just"/>
            <a:r>
              <a:rPr lang="it-IT" sz="1800" b="1" dirty="0">
                <a:solidFill>
                  <a:schemeClr val="accent6"/>
                </a:solidFill>
                <a:latin typeface="Lexend Black" pitchFamily="2" charset="0"/>
                <a:ea typeface="Avenir Next Condensed" charset="0"/>
                <a:cs typeface="Avenir Next Condensed" charset="0"/>
              </a:rPr>
              <a:t>Carità</a:t>
            </a:r>
            <a:r>
              <a:rPr lang="it-IT" sz="1800" dirty="0">
                <a:solidFill>
                  <a:schemeClr val="accent1">
                    <a:lumMod val="50000"/>
                  </a:schemeClr>
                </a:solidFill>
                <a:latin typeface="Lexend Medium" pitchFamily="2" charset="0"/>
                <a:ea typeface="Avenir Next Condensed" charset="0"/>
                <a:cs typeface="Avenir Next Condensed" charset="0"/>
              </a:rPr>
              <a:t> </a:t>
            </a:r>
            <a:r>
              <a:rPr lang="it-IT" sz="1800" dirty="0"/>
              <a:t>Nel </a:t>
            </a:r>
            <a:r>
              <a:rPr lang="it-IT" sz="1800" b="1" dirty="0"/>
              <a:t>Mese della Pace </a:t>
            </a:r>
            <a:r>
              <a:rPr lang="it-IT" sz="1800" dirty="0"/>
              <a:t>i bambini e i ragazzi allargano lo sguardo per rintracciare i “set” che  impreziosiscono la loro vita: in certi casi il “cast” è già  formato in partenza (famiglia, classe di scuola, gruppo Acr…), in altri contesti sta a loro  scegliere chi può entrare a far parte del loro gruppo di amici. Diventa  importante, allora, imparare a guardare e accogliere l’altro andando oltre le apparenze  perché nessuno si senta solo e messo da parte.</a:t>
            </a:r>
            <a:endParaRPr lang="it-IT" sz="1800" dirty="0">
              <a:solidFill>
                <a:schemeClr val="accent1">
                  <a:lumMod val="50000"/>
                </a:schemeClr>
              </a:solidFill>
              <a:latin typeface="Lexend Medium" pitchFamily="2" charset="0"/>
              <a:ea typeface="Avenir Next Condensed" charset="0"/>
              <a:cs typeface="Avenir Next Condensed" charset="0"/>
            </a:endParaRPr>
          </a:p>
          <a:p>
            <a:pPr algn="just"/>
            <a:r>
              <a:rPr lang="it-IT" sz="1800" b="1" dirty="0">
                <a:solidFill>
                  <a:schemeClr val="accent5"/>
                </a:solidFill>
                <a:latin typeface="Lexend Black" pitchFamily="2" charset="0"/>
                <a:ea typeface="Avenir Next Condensed" charset="0"/>
                <a:cs typeface="Avenir Next Condensed" charset="0"/>
              </a:rPr>
              <a:t>Catechesi </a:t>
            </a:r>
            <a:r>
              <a:rPr lang="it-IT" sz="1800" dirty="0"/>
              <a:t>Nel </a:t>
            </a:r>
            <a:r>
              <a:rPr lang="it-IT" sz="1800" b="1" dirty="0"/>
              <a:t>Secondo tempo di catechesi </a:t>
            </a:r>
            <a:r>
              <a:rPr lang="it-IT" sz="1800" dirty="0"/>
              <a:t>i bambini e ragazzi prendono consapevolezza che  all’interno di ogni “troupe” ciascuno ha la propria specificità e il proprio ruolo che,  insieme agli altri, contribuisce a creare qualcosa di eccezionale. Perché una scena sia davvero perfetta  occorre che tutti diano il meglio di sé, senza perdersi d’animo quando è necessario  ripeterla più volte </a:t>
            </a:r>
          </a:p>
          <a:p>
            <a:pPr algn="just"/>
            <a:r>
              <a:rPr lang="it-IT" sz="1800" b="1" dirty="0">
                <a:solidFill>
                  <a:srgbClr val="F657EB"/>
                </a:solidFill>
                <a:latin typeface="Lexend Black" pitchFamily="2" charset="0"/>
                <a:ea typeface="Avenir Next Condensed" charset="0"/>
                <a:cs typeface="Avenir Next Condensed" charset="0"/>
              </a:rPr>
              <a:t>Liturgia</a:t>
            </a:r>
            <a:r>
              <a:rPr lang="it-IT" sz="1800" dirty="0">
                <a:solidFill>
                  <a:schemeClr val="accent1">
                    <a:lumMod val="50000"/>
                  </a:schemeClr>
                </a:solidFill>
                <a:latin typeface="Lexend Medium" pitchFamily="2" charset="0"/>
                <a:ea typeface="Avenir Next Condensed" charset="0"/>
                <a:cs typeface="Avenir Next Condensed" charset="0"/>
              </a:rPr>
              <a:t> </a:t>
            </a:r>
            <a:r>
              <a:rPr lang="it-IT" sz="1800" dirty="0"/>
              <a:t>I bambini e ragazzi scoprono nel sacramento della Riconciliazione un’occasione per guardarsi  dentro e intorno, alla ricerca di ciò che può rendere bella la loro vita, delle cose belle che  ciascuno di loro può offrire agli altri, del dono che gli altri sono per loro; come anche dei  limiti e delle fragilità che a volte rendono difficile questa scoperta. Scoprirsi capaci di cose buone nonostante qualche inciampo e difficoltà è uno dei doni più  belli che può ricevere chi sceglie di affidarsi a Colui che sa accogliere errori e mancanze,  facendoli essere occasioni di accoglienza e misericordia. </a:t>
            </a:r>
          </a:p>
          <a:p>
            <a:pPr algn="just"/>
            <a:r>
              <a:rPr lang="it-IT" sz="1800" dirty="0"/>
              <a:t>Come Pietro si riconosce “peccatore” e accoglie l’invito di Gesù ad essere pescatore di  uomini, così avviene nella vita di ciascuno. Riconoscersi peccatori significa sentirsi  bisognosi di una novità che trasforma, custodisce e accompagna.  </a:t>
            </a:r>
            <a:endParaRPr lang="it-IT" sz="1800" dirty="0">
              <a:solidFill>
                <a:schemeClr val="accent1">
                  <a:lumMod val="50000"/>
                </a:schemeClr>
              </a:solidFill>
              <a:latin typeface="Lexend Medium" pitchFamily="2" charset="0"/>
              <a:ea typeface="Avenir Next Condensed" charset="0"/>
              <a:cs typeface="Avenir Next Condensed" charset="0"/>
            </a:endParaRPr>
          </a:p>
          <a:p>
            <a:pPr algn="just"/>
            <a:endParaRPr lang="it-IT" sz="1800" dirty="0"/>
          </a:p>
          <a:p>
            <a:pPr algn="just"/>
            <a:endParaRPr lang="it-IT" sz="1800" dirty="0">
              <a:solidFill>
                <a:schemeClr val="accent1">
                  <a:lumMod val="50000"/>
                </a:schemeClr>
              </a:solidFill>
              <a:latin typeface="Lexend Medium" pitchFamily="2" charset="0"/>
              <a:ea typeface="Avenir Next Condensed" charset="0"/>
              <a:cs typeface="Avenir Next Condensed" charset="0"/>
            </a:endParaRPr>
          </a:p>
          <a:p>
            <a:endParaRPr lang="it-IT" dirty="0"/>
          </a:p>
        </p:txBody>
      </p:sp>
      <p:sp>
        <p:nvSpPr>
          <p:cNvPr id="3" name="CasellaDiTesto 2">
            <a:extLst>
              <a:ext uri="{FF2B5EF4-FFF2-40B4-BE49-F238E27FC236}">
                <a16:creationId xmlns:a16="http://schemas.microsoft.com/office/drawing/2014/main" id="{84441A3E-7BD9-85AC-E4F3-50F307928278}"/>
              </a:ext>
            </a:extLst>
          </p:cNvPr>
          <p:cNvSpPr txBox="1"/>
          <p:nvPr/>
        </p:nvSpPr>
        <p:spPr>
          <a:xfrm rot="16200000">
            <a:off x="-1153732" y="2844605"/>
            <a:ext cx="4154475" cy="646331"/>
          </a:xfrm>
          <a:prstGeom prst="rect">
            <a:avLst/>
          </a:prstGeom>
          <a:noFill/>
        </p:spPr>
        <p:txBody>
          <a:bodyPr wrap="square">
            <a:spAutoFit/>
          </a:bodyPr>
          <a:lstStyle/>
          <a:p>
            <a:pPr>
              <a:lnSpc>
                <a:spcPct val="100000"/>
              </a:lnSpc>
              <a:spcBef>
                <a:spcPts val="0"/>
              </a:spcBef>
            </a:pPr>
            <a:r>
              <a:rPr lang="it-IT" sz="3600" b="1" dirty="0">
                <a:solidFill>
                  <a:schemeClr val="accent1">
                    <a:lumMod val="50000"/>
                  </a:schemeClr>
                </a:solidFill>
                <a:latin typeface="Lexend Black" pitchFamily="2" charset="0"/>
              </a:rPr>
              <a:t>SECODNA FASE</a:t>
            </a:r>
            <a:endParaRPr lang="it-IT" sz="800" dirty="0">
              <a:solidFill>
                <a:schemeClr val="accent6"/>
              </a:solidFill>
              <a:latin typeface="Lexend Medium" pitchFamily="2" charset="0"/>
              <a:ea typeface="Mabook" charset="0"/>
              <a:cs typeface="Mabook" charset="0"/>
            </a:endParaRPr>
          </a:p>
        </p:txBody>
      </p:sp>
    </p:spTree>
    <p:extLst>
      <p:ext uri="{BB962C8B-B14F-4D97-AF65-F5344CB8AC3E}">
        <p14:creationId xmlns:p14="http://schemas.microsoft.com/office/powerpoint/2010/main" val="425528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ottotitolo 2">
            <a:extLst>
              <a:ext uri="{FF2B5EF4-FFF2-40B4-BE49-F238E27FC236}">
                <a16:creationId xmlns:a16="http://schemas.microsoft.com/office/drawing/2014/main" id="{E1BAABB0-0B81-0D67-6197-AFC720C6B945}"/>
              </a:ext>
            </a:extLst>
          </p:cNvPr>
          <p:cNvSpPr txBox="1">
            <a:spLocks/>
          </p:cNvSpPr>
          <p:nvPr/>
        </p:nvSpPr>
        <p:spPr>
          <a:xfrm>
            <a:off x="891526" y="4733925"/>
            <a:ext cx="9751490" cy="742397"/>
          </a:xfrm>
          <a:prstGeom prst="rect">
            <a:avLst/>
          </a:prstGeom>
          <a:solidFill>
            <a:schemeClr val="accent4">
              <a:lumMod val="40000"/>
              <a:lumOff val="60000"/>
            </a:schemeClr>
          </a:solidFill>
          <a:ln>
            <a:noFill/>
          </a:ln>
        </p:spPr>
        <p:txBody>
          <a:bodyPr vert="horz" lIns="91440" tIns="45720" rIns="91440" bIns="45720" rtlCol="0">
            <a:normAutofit fontScale="85000" lnSpcReduction="20000"/>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nSpc>
                <a:spcPct val="100000"/>
              </a:lnSpc>
              <a:spcBef>
                <a:spcPts val="0"/>
              </a:spcBef>
            </a:pPr>
            <a:r>
              <a:rPr lang="it-IT" b="1" dirty="0">
                <a:solidFill>
                  <a:schemeClr val="accent1">
                    <a:lumMod val="50000"/>
                  </a:schemeClr>
                </a:solidFill>
                <a:latin typeface="Marker Notes" panose="03000600000000000000" pitchFamily="66" charset="0"/>
              </a:rPr>
              <a:t>I RUOLI</a:t>
            </a:r>
            <a:endParaRPr lang="it-IT" sz="500" dirty="0">
              <a:solidFill>
                <a:schemeClr val="accent6"/>
              </a:solidFill>
              <a:latin typeface="Marker Notes" panose="03000600000000000000" pitchFamily="66" charset="0"/>
              <a:ea typeface="Mabook" charset="0"/>
              <a:cs typeface="Mabook" charset="0"/>
            </a:endParaRPr>
          </a:p>
          <a:p>
            <a:r>
              <a:rPr lang="it-IT" sz="1400" dirty="0">
                <a:latin typeface="Lexend Medium" pitchFamily="2" charset="77"/>
              </a:rPr>
              <a:t>MONTATORE – COMPOSITORE COLONNA SONORA– DIRETTORE DEL DOPPIAGGIO – SUPERVISORE DEGLI EFFETTI SPECIALI</a:t>
            </a:r>
            <a:endParaRPr lang="it-IT" sz="1000" dirty="0">
              <a:latin typeface="Lexend Medium" pitchFamily="2" charset="77"/>
            </a:endParaRPr>
          </a:p>
        </p:txBody>
      </p:sp>
      <p:grpSp>
        <p:nvGrpSpPr>
          <p:cNvPr id="3" name="Gruppo 2">
            <a:extLst>
              <a:ext uri="{FF2B5EF4-FFF2-40B4-BE49-F238E27FC236}">
                <a16:creationId xmlns:a16="http://schemas.microsoft.com/office/drawing/2014/main" id="{DEC089DA-A821-FC41-6DAA-310E489CB60E}"/>
              </a:ext>
            </a:extLst>
          </p:cNvPr>
          <p:cNvGrpSpPr/>
          <p:nvPr/>
        </p:nvGrpSpPr>
        <p:grpSpPr>
          <a:xfrm>
            <a:off x="0" y="0"/>
            <a:ext cx="12760090" cy="6858000"/>
            <a:chOff x="0" y="0"/>
            <a:chExt cx="12760090" cy="6858000"/>
          </a:xfrm>
        </p:grpSpPr>
        <p:pic>
          <p:nvPicPr>
            <p:cNvPr id="5" name="Immagine 4">
              <a:extLst>
                <a:ext uri="{FF2B5EF4-FFF2-40B4-BE49-F238E27FC236}">
                  <a16:creationId xmlns:a16="http://schemas.microsoft.com/office/drawing/2014/main" id="{33E7E2F8-F6DF-E5AB-A774-696F29EECDBB}"/>
                </a:ext>
              </a:extLst>
            </p:cNvPr>
            <p:cNvPicPr>
              <a:picLocks noChangeAspect="1"/>
            </p:cNvPicPr>
            <p:nvPr/>
          </p:nvPicPr>
          <p:blipFill>
            <a:blip r:embed="rId2"/>
            <a:stretch>
              <a:fillRect/>
            </a:stretch>
          </p:blipFill>
          <p:spPr>
            <a:xfrm>
              <a:off x="0" y="0"/>
              <a:ext cx="12192000" cy="6858000"/>
            </a:xfrm>
            <a:prstGeom prst="rect">
              <a:avLst/>
            </a:prstGeom>
          </p:spPr>
        </p:pic>
        <p:pic>
          <p:nvPicPr>
            <p:cNvPr id="6" name="Immagine 5">
              <a:extLst>
                <a:ext uri="{FF2B5EF4-FFF2-40B4-BE49-F238E27FC236}">
                  <a16:creationId xmlns:a16="http://schemas.microsoft.com/office/drawing/2014/main" id="{E3C541D6-9019-CC80-A9FE-0422E14EA59A}"/>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7" name="Immagine 6">
              <a:extLst>
                <a:ext uri="{FF2B5EF4-FFF2-40B4-BE49-F238E27FC236}">
                  <a16:creationId xmlns:a16="http://schemas.microsoft.com/office/drawing/2014/main" id="{682B6C98-100E-5B67-695D-424536101F3F}"/>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8" name="Immagine 7">
              <a:extLst>
                <a:ext uri="{FF2B5EF4-FFF2-40B4-BE49-F238E27FC236}">
                  <a16:creationId xmlns:a16="http://schemas.microsoft.com/office/drawing/2014/main" id="{7D45EC6D-D0B3-4E7A-E8FB-204E6D1F2CB4}"/>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9" name="Immagine 8">
              <a:extLst>
                <a:ext uri="{FF2B5EF4-FFF2-40B4-BE49-F238E27FC236}">
                  <a16:creationId xmlns:a16="http://schemas.microsoft.com/office/drawing/2014/main" id="{E2BD4A82-C901-1D7B-3F99-E81EF75F0002}"/>
                </a:ext>
              </a:extLst>
            </p:cNvPr>
            <p:cNvPicPr>
              <a:picLocks noChangeAspect="1"/>
            </p:cNvPicPr>
            <p:nvPr/>
          </p:nvPicPr>
          <p:blipFill>
            <a:blip r:embed="rId6"/>
            <a:stretch>
              <a:fillRect/>
            </a:stretch>
          </p:blipFill>
          <p:spPr>
            <a:xfrm>
              <a:off x="10155823" y="5440131"/>
              <a:ext cx="1728474" cy="1301030"/>
            </a:xfrm>
            <a:prstGeom prst="rect">
              <a:avLst/>
            </a:prstGeom>
          </p:spPr>
        </p:pic>
      </p:grpSp>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76DA61F4-9396-1A01-2522-4E5D5A8B9840}"/>
              </a:ext>
            </a:extLst>
          </p:cNvPr>
          <p:cNvSpPr>
            <a:spLocks noGrp="1"/>
          </p:cNvSpPr>
          <p:nvPr>
            <p:ph type="subTitle" idx="1"/>
          </p:nvPr>
        </p:nvSpPr>
        <p:spPr>
          <a:xfrm>
            <a:off x="742493" y="501445"/>
            <a:ext cx="10258753" cy="4070003"/>
          </a:xfrm>
        </p:spPr>
        <p:txBody>
          <a:bodyPr>
            <a:normAutofit fontScale="85000" lnSpcReduction="20000"/>
          </a:bodyPr>
          <a:lstStyle/>
          <a:p>
            <a:pPr>
              <a:lnSpc>
                <a:spcPct val="100000"/>
              </a:lnSpc>
              <a:spcBef>
                <a:spcPts val="0"/>
              </a:spcBef>
            </a:pPr>
            <a:r>
              <a:rPr lang="it-IT" sz="3800" b="1" dirty="0">
                <a:solidFill>
                  <a:schemeClr val="accent1">
                    <a:lumMod val="50000"/>
                  </a:schemeClr>
                </a:solidFill>
                <a:latin typeface="Lexend Black" pitchFamily="2" charset="0"/>
                <a:ea typeface="Mabook" charset="0"/>
                <a:cs typeface="Mabook" charset="0"/>
              </a:rPr>
              <a:t>TERZA FASE</a:t>
            </a:r>
            <a:endParaRPr lang="it-IT" sz="3800" dirty="0">
              <a:solidFill>
                <a:schemeClr val="accent6"/>
              </a:solidFill>
              <a:latin typeface="Lexend Medium" pitchFamily="2" charset="0"/>
              <a:ea typeface="Mabook" charset="0"/>
              <a:cs typeface="Mabook" charset="0"/>
            </a:endParaRPr>
          </a:p>
          <a:p>
            <a:pPr>
              <a:lnSpc>
                <a:spcPct val="100000"/>
              </a:lnSpc>
              <a:spcBef>
                <a:spcPts val="0"/>
              </a:spcBef>
            </a:pPr>
            <a:r>
              <a:rPr lang="it-IT" sz="5400" dirty="0">
                <a:solidFill>
                  <a:schemeClr val="accent1">
                    <a:lumMod val="75000"/>
                  </a:schemeClr>
                </a:solidFill>
                <a:latin typeface="Marker Notes" panose="03000600000000000000" pitchFamily="66" charset="0"/>
                <a:ea typeface="Mabook" charset="0"/>
                <a:cs typeface="Mabook" charset="0"/>
              </a:rPr>
              <a:t>POST-PRODUZIONE</a:t>
            </a:r>
          </a:p>
          <a:p>
            <a:pPr>
              <a:lnSpc>
                <a:spcPct val="100000"/>
              </a:lnSpc>
              <a:spcBef>
                <a:spcPts val="0"/>
              </a:spcBef>
            </a:pPr>
            <a:endParaRPr lang="it-IT" sz="1300" dirty="0">
              <a:solidFill>
                <a:schemeClr val="accent1">
                  <a:lumMod val="50000"/>
                </a:schemeClr>
              </a:solidFill>
              <a:latin typeface="Lexend Medium" pitchFamily="2" charset="0"/>
              <a:ea typeface="Avenir Next Condensed" charset="0"/>
              <a:cs typeface="Avenir Next Condensed" charset="0"/>
            </a:endParaRPr>
          </a:p>
          <a:p>
            <a:pPr algn="just">
              <a:lnSpc>
                <a:spcPct val="120000"/>
              </a:lnSpc>
              <a:spcBef>
                <a:spcPts val="0"/>
              </a:spcBef>
            </a:pPr>
            <a:r>
              <a:rPr lang="it-IT" sz="2100" cap="small" dirty="0">
                <a:latin typeface="Lexend Medium" pitchFamily="2" charset="77"/>
              </a:rPr>
              <a:t>“</a:t>
            </a:r>
            <a:r>
              <a:rPr lang="it-IT" sz="2100" dirty="0">
                <a:latin typeface="Lexend Medium" pitchFamily="2" charset="77"/>
              </a:rPr>
              <a:t>Stop!” Il regista ferma le riprese e anche l’ultima scena è stata girata. Le riprese sono finite, il set viene smantellato e tutte le maestranze e gli attori che hanno collaborato fino a quel momento hanno concluso il proprio lavoro. E adesso che succede? Qual è la prossima fase? Ora è il turno di chi si occupa del montaggio, delle musiche, degli effetti speciali, del doppiaggio, ecc. In questa fase di post-produzione vengono curati con incredibile precisione tutti i particolari più tecnici che sono essenziali per far sì che il film prodotto sia davvero un capolavoro di qualità eccellente</a:t>
            </a:r>
            <a:r>
              <a:rPr lang="it-IT" sz="2100" dirty="0">
                <a:solidFill>
                  <a:schemeClr val="accent1">
                    <a:lumMod val="50000"/>
                  </a:schemeClr>
                </a:solidFill>
                <a:latin typeface="Lexend Medium" pitchFamily="2" charset="77"/>
              </a:rPr>
              <a:t>.</a:t>
            </a:r>
          </a:p>
          <a:p>
            <a:pPr algn="l">
              <a:lnSpc>
                <a:spcPct val="120000"/>
              </a:lnSpc>
            </a:pPr>
            <a:r>
              <a:rPr lang="it-IT" sz="2100" dirty="0">
                <a:latin typeface="Lexend Medium" pitchFamily="2" charset="77"/>
              </a:rPr>
              <a:t>L’incontro con Gesù Risorto  alimenta nei bambini e ragazzi </a:t>
            </a:r>
            <a:r>
              <a:rPr lang="it-IT" sz="2100" b="1" dirty="0">
                <a:solidFill>
                  <a:schemeClr val="accent1"/>
                </a:solidFill>
                <a:latin typeface="Lexend Medium" pitchFamily="2" charset="77"/>
              </a:rPr>
              <a:t>lo stupore dinnanzi a qualcosa che non si sarebbero mai  aspettati di vedere: è il Signore a cercarli, proprio come ha fatto con Simone, segnando  l’inizio del loro discepolato-missionario. </a:t>
            </a:r>
          </a:p>
        </p:txBody>
      </p:sp>
    </p:spTree>
    <p:extLst>
      <p:ext uri="{BB962C8B-B14F-4D97-AF65-F5344CB8AC3E}">
        <p14:creationId xmlns:p14="http://schemas.microsoft.com/office/powerpoint/2010/main" val="34401704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grpSp>
        <p:nvGrpSpPr>
          <p:cNvPr id="5" name="Gruppo 4">
            <a:extLst>
              <a:ext uri="{FF2B5EF4-FFF2-40B4-BE49-F238E27FC236}">
                <a16:creationId xmlns:a16="http://schemas.microsoft.com/office/drawing/2014/main" id="{24391F59-666E-3D41-5E45-8DE7D4B0A15E}"/>
              </a:ext>
            </a:extLst>
          </p:cNvPr>
          <p:cNvGrpSpPr/>
          <p:nvPr/>
        </p:nvGrpSpPr>
        <p:grpSpPr>
          <a:xfrm>
            <a:off x="0" y="0"/>
            <a:ext cx="12760090" cy="6858000"/>
            <a:chOff x="0" y="0"/>
            <a:chExt cx="12760090" cy="6858000"/>
          </a:xfrm>
        </p:grpSpPr>
        <p:pic>
          <p:nvPicPr>
            <p:cNvPr id="6" name="Immagine 5">
              <a:extLst>
                <a:ext uri="{FF2B5EF4-FFF2-40B4-BE49-F238E27FC236}">
                  <a16:creationId xmlns:a16="http://schemas.microsoft.com/office/drawing/2014/main" id="{71256610-4EA9-DBB0-3591-C7AC9593C6D3}"/>
                </a:ext>
              </a:extLst>
            </p:cNvPr>
            <p:cNvPicPr>
              <a:picLocks noChangeAspect="1"/>
            </p:cNvPicPr>
            <p:nvPr/>
          </p:nvPicPr>
          <p:blipFill>
            <a:blip r:embed="rId2"/>
            <a:stretch>
              <a:fillRect/>
            </a:stretch>
          </p:blipFill>
          <p:spPr>
            <a:xfrm>
              <a:off x="0" y="0"/>
              <a:ext cx="12192000" cy="6858000"/>
            </a:xfrm>
            <a:prstGeom prst="rect">
              <a:avLst/>
            </a:prstGeom>
          </p:spPr>
        </p:pic>
        <p:pic>
          <p:nvPicPr>
            <p:cNvPr id="7" name="Immagine 6">
              <a:extLst>
                <a:ext uri="{FF2B5EF4-FFF2-40B4-BE49-F238E27FC236}">
                  <a16:creationId xmlns:a16="http://schemas.microsoft.com/office/drawing/2014/main" id="{BE1BFB34-E7F1-EEB4-9A97-908DCC68A7BA}"/>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8" name="Immagine 7">
              <a:extLst>
                <a:ext uri="{FF2B5EF4-FFF2-40B4-BE49-F238E27FC236}">
                  <a16:creationId xmlns:a16="http://schemas.microsoft.com/office/drawing/2014/main" id="{72A71228-3616-EDEF-8E4B-83E5A146CBA5}"/>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9" name="Immagine 8">
              <a:extLst>
                <a:ext uri="{FF2B5EF4-FFF2-40B4-BE49-F238E27FC236}">
                  <a16:creationId xmlns:a16="http://schemas.microsoft.com/office/drawing/2014/main" id="{0262E7C0-3AFE-BD3C-9A3F-45DC2F837866}"/>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10" name="Immagine 9">
              <a:extLst>
                <a:ext uri="{FF2B5EF4-FFF2-40B4-BE49-F238E27FC236}">
                  <a16:creationId xmlns:a16="http://schemas.microsoft.com/office/drawing/2014/main" id="{5B75A622-99F4-F84D-CA8A-1E1DA22E8689}"/>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2" name="Sottotitolo 2">
            <a:extLst>
              <a:ext uri="{FF2B5EF4-FFF2-40B4-BE49-F238E27FC236}">
                <a16:creationId xmlns:a16="http://schemas.microsoft.com/office/drawing/2014/main" id="{A09C6B40-0D8E-5402-BD9B-7764908F076A}"/>
              </a:ext>
            </a:extLst>
          </p:cNvPr>
          <p:cNvSpPr>
            <a:spLocks noGrp="1"/>
          </p:cNvSpPr>
          <p:nvPr>
            <p:ph type="subTitle" idx="1"/>
          </p:nvPr>
        </p:nvSpPr>
        <p:spPr>
          <a:xfrm>
            <a:off x="1810999" y="425772"/>
            <a:ext cx="8977397" cy="5761322"/>
          </a:xfrm>
        </p:spPr>
        <p:txBody>
          <a:bodyPr>
            <a:normAutofit fontScale="85000" lnSpcReduction="20000"/>
          </a:bodyPr>
          <a:lstStyle/>
          <a:p>
            <a:pPr algn="just">
              <a:lnSpc>
                <a:spcPct val="100000"/>
              </a:lnSpc>
              <a:spcBef>
                <a:spcPts val="0"/>
              </a:spcBef>
            </a:pPr>
            <a:r>
              <a:rPr lang="it-IT" sz="2200" b="1" dirty="0">
                <a:solidFill>
                  <a:schemeClr val="accent5"/>
                </a:solidFill>
                <a:latin typeface="Lexend Black" pitchFamily="2" charset="77"/>
                <a:ea typeface="Avenir Next Condensed" charset="0"/>
                <a:cs typeface="Avenir Next Condensed" charset="0"/>
              </a:rPr>
              <a:t>Catechesi</a:t>
            </a:r>
            <a:r>
              <a:rPr lang="it-IT" sz="2200" b="1" dirty="0">
                <a:solidFill>
                  <a:schemeClr val="accent1">
                    <a:lumMod val="50000"/>
                  </a:schemeClr>
                </a:solidFill>
                <a:latin typeface="Lexend Black" pitchFamily="2" charset="77"/>
                <a:ea typeface="Avenir Next Condensed" charset="0"/>
                <a:cs typeface="Avenir Next Condensed" charset="0"/>
              </a:rPr>
              <a:t> </a:t>
            </a:r>
            <a:r>
              <a:rPr lang="it-IT" sz="2000" dirty="0">
                <a:latin typeface="Lexend Medium" pitchFamily="2" charset="77"/>
              </a:rPr>
              <a:t>Il </a:t>
            </a:r>
            <a:r>
              <a:rPr lang="it-IT" sz="2000" b="1" dirty="0">
                <a:latin typeface="Lexend Black" pitchFamily="2" charset="77"/>
              </a:rPr>
              <a:t>Terzo tempo di catechesi </a:t>
            </a:r>
            <a:r>
              <a:rPr lang="it-IT" sz="2000" dirty="0">
                <a:latin typeface="Lexend Medium" pitchFamily="2" charset="77"/>
              </a:rPr>
              <a:t>diventa per i bambini e ragazzi un’occasione per ritrovarsi  in comunione intorno al banchetto eucaristico. Come le diverse maestranze lavorano  tutte insieme per assemblare i materiali, registrare i suoni e dare il tocco finale al film,  allo stesso modo in ogni Celebrazione sono tante le persone coinvolte (lettori, animatori  musicali, ministranti, diaconi, fedeli ecc.) e impegnate a servizio dell’intera comunità,  ognuna è fondamentale per garantire bellezza, decoro e partecipazione attiva alla  sacralità del rito. </a:t>
            </a:r>
          </a:p>
          <a:p>
            <a:pPr algn="just">
              <a:lnSpc>
                <a:spcPct val="100000"/>
              </a:lnSpc>
              <a:spcBef>
                <a:spcPts val="0"/>
              </a:spcBef>
            </a:pPr>
            <a:endParaRPr lang="it-IT" sz="2200" dirty="0">
              <a:solidFill>
                <a:schemeClr val="accent1">
                  <a:lumMod val="50000"/>
                </a:schemeClr>
              </a:solidFill>
              <a:latin typeface="Lexend Medium" pitchFamily="2" charset="77"/>
              <a:ea typeface="Avenir Next Condensed" charset="0"/>
              <a:cs typeface="Avenir Next Condensed" charset="0"/>
            </a:endParaRPr>
          </a:p>
          <a:p>
            <a:pPr algn="just">
              <a:lnSpc>
                <a:spcPct val="100000"/>
              </a:lnSpc>
              <a:spcBef>
                <a:spcPts val="0"/>
              </a:spcBef>
            </a:pPr>
            <a:r>
              <a:rPr lang="it-IT" sz="2200" b="1" dirty="0">
                <a:solidFill>
                  <a:srgbClr val="00B050"/>
                </a:solidFill>
                <a:latin typeface="Lexend Black" pitchFamily="2" charset="77"/>
                <a:ea typeface="Avenir Next Condensed" charset="0"/>
                <a:cs typeface="Avenir Next Condensed" charset="0"/>
              </a:rPr>
              <a:t>Carità: </a:t>
            </a:r>
            <a:r>
              <a:rPr lang="it-IT" sz="2000" dirty="0">
                <a:latin typeface="Lexend Medium" pitchFamily="2" charset="77"/>
              </a:rPr>
              <a:t>Nel </a:t>
            </a:r>
            <a:r>
              <a:rPr lang="it-IT" sz="2000" b="1" dirty="0">
                <a:latin typeface="Lexend Black" pitchFamily="2" charset="77"/>
              </a:rPr>
              <a:t>Mese degli Incontri </a:t>
            </a:r>
            <a:r>
              <a:rPr lang="it-IT" sz="2000" dirty="0">
                <a:latin typeface="Lexend Medium" pitchFamily="2" charset="77"/>
              </a:rPr>
              <a:t>i bambini e ragazzi sono pronti a mostrare il frutto del loro  impegno. Attraverso l’esperienza di incontro con l’altro hanno la possibilità di dare  un’ultima visione d’insieme al lavoro svolto: il confronto reciproco tra diverse realtà  parrocchiali all’interno della stessa città o diocesi permette di migliorare e apportare un  valore aggiunto alle rispettive creazioni. La </a:t>
            </a:r>
            <a:r>
              <a:rPr lang="it-IT" sz="2000" i="1" dirty="0">
                <a:latin typeface="Lexend Black" pitchFamily="2" charset="77"/>
              </a:rPr>
              <a:t>première </a:t>
            </a:r>
            <a:r>
              <a:rPr lang="it-IT" sz="2000" dirty="0">
                <a:latin typeface="Lexend Medium" pitchFamily="2" charset="77"/>
              </a:rPr>
              <a:t>del film si rivela l’occasione giusta  per invitare tutti a scoprire la bellezza di quanto hanno vissuto. La loro presenza attiva  all’interno della comunità e del territorio in cui vivono diventa così segno della gioia della  Pasqua di Cristo. </a:t>
            </a:r>
          </a:p>
          <a:p>
            <a:pPr algn="just">
              <a:lnSpc>
                <a:spcPct val="100000"/>
              </a:lnSpc>
              <a:spcBef>
                <a:spcPts val="0"/>
              </a:spcBef>
            </a:pPr>
            <a:endParaRPr lang="it-IT" sz="2200" dirty="0">
              <a:solidFill>
                <a:schemeClr val="accent1">
                  <a:lumMod val="50000"/>
                </a:schemeClr>
              </a:solidFill>
              <a:latin typeface="Lexend Medium" pitchFamily="2" charset="77"/>
              <a:ea typeface="Avenir Next Condensed" charset="0"/>
              <a:cs typeface="Avenir Next Condensed" charset="0"/>
            </a:endParaRPr>
          </a:p>
          <a:p>
            <a:pPr algn="just">
              <a:lnSpc>
                <a:spcPct val="100000"/>
              </a:lnSpc>
              <a:spcBef>
                <a:spcPts val="0"/>
              </a:spcBef>
            </a:pPr>
            <a:r>
              <a:rPr lang="it-IT" sz="2200" b="1" dirty="0">
                <a:solidFill>
                  <a:srgbClr val="F657EB"/>
                </a:solidFill>
                <a:latin typeface="Lexend Black" pitchFamily="2" charset="77"/>
                <a:ea typeface="Avenir Next Condensed" charset="0"/>
                <a:cs typeface="Avenir Next Condensed" charset="0"/>
              </a:rPr>
              <a:t>Liturgia</a:t>
            </a:r>
            <a:r>
              <a:rPr lang="it-IT" sz="2200" b="1" dirty="0">
                <a:latin typeface="Lexend Black" pitchFamily="2" charset="77"/>
                <a:ea typeface="Avenir Next Condensed" charset="0"/>
                <a:cs typeface="Avenir Next Condensed" charset="0"/>
              </a:rPr>
              <a:t> </a:t>
            </a:r>
            <a:r>
              <a:rPr lang="it-IT" sz="2000" dirty="0">
                <a:latin typeface="Lexend Medium" pitchFamily="2" charset="77"/>
              </a:rPr>
              <a:t>Essere comunità che celebra investe tutti coloro che ne fanno parte della  responsabilità di prendersi cura della vita di fede e del cammino della Chiesa del territorio. La liturgia domenicale, Pasqua della settimana, </a:t>
            </a:r>
            <a:r>
              <a:rPr lang="it-IT" sz="2000" i="1" dirty="0">
                <a:latin typeface="Lexend Black" pitchFamily="2" charset="77"/>
              </a:rPr>
              <a:t>fonte e culmine </a:t>
            </a:r>
            <a:r>
              <a:rPr lang="it-IT" sz="2000" dirty="0">
                <a:latin typeface="Lexend Medium" pitchFamily="2" charset="77"/>
              </a:rPr>
              <a:t>della vita  cristiana (SC 10),  richiama anche a questa memoria e a questa reciproca assunzione di  responsabilità, gli uni verso gli altri.</a:t>
            </a:r>
            <a:endParaRPr lang="it-IT" dirty="0">
              <a:latin typeface="Lexend Medium" pitchFamily="2" charset="77"/>
            </a:endParaRPr>
          </a:p>
        </p:txBody>
      </p:sp>
      <p:sp>
        <p:nvSpPr>
          <p:cNvPr id="3" name="CasellaDiTesto 2">
            <a:extLst>
              <a:ext uri="{FF2B5EF4-FFF2-40B4-BE49-F238E27FC236}">
                <a16:creationId xmlns:a16="http://schemas.microsoft.com/office/drawing/2014/main" id="{1A201673-6BBF-795E-38E5-576E6201DF1E}"/>
              </a:ext>
            </a:extLst>
          </p:cNvPr>
          <p:cNvSpPr txBox="1"/>
          <p:nvPr/>
        </p:nvSpPr>
        <p:spPr>
          <a:xfrm rot="16200000">
            <a:off x="-913793" y="2958511"/>
            <a:ext cx="4154475" cy="646331"/>
          </a:xfrm>
          <a:prstGeom prst="rect">
            <a:avLst/>
          </a:prstGeom>
          <a:noFill/>
        </p:spPr>
        <p:txBody>
          <a:bodyPr wrap="square">
            <a:spAutoFit/>
          </a:bodyPr>
          <a:lstStyle/>
          <a:p>
            <a:pPr algn="ctr">
              <a:lnSpc>
                <a:spcPct val="100000"/>
              </a:lnSpc>
              <a:spcBef>
                <a:spcPts val="0"/>
              </a:spcBef>
            </a:pPr>
            <a:r>
              <a:rPr lang="it-IT" sz="3600" b="1" dirty="0">
                <a:solidFill>
                  <a:schemeClr val="accent1">
                    <a:lumMod val="50000"/>
                  </a:schemeClr>
                </a:solidFill>
                <a:latin typeface="Marker Notes" panose="03000600000000000000" pitchFamily="66" charset="0"/>
              </a:rPr>
              <a:t>TERZA FASE</a:t>
            </a:r>
            <a:endParaRPr lang="it-IT" sz="800" dirty="0">
              <a:solidFill>
                <a:schemeClr val="accent6"/>
              </a:solidFill>
              <a:latin typeface="Marker Notes" panose="03000600000000000000" pitchFamily="66" charset="0"/>
              <a:ea typeface="Mabook" charset="0"/>
              <a:cs typeface="Mabook" charset="0"/>
            </a:endParaRPr>
          </a:p>
        </p:txBody>
      </p:sp>
    </p:spTree>
    <p:extLst>
      <p:ext uri="{BB962C8B-B14F-4D97-AF65-F5344CB8AC3E}">
        <p14:creationId xmlns:p14="http://schemas.microsoft.com/office/powerpoint/2010/main" val="3265013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2">
            <a:extLst>
              <a:ext uri="{FF2B5EF4-FFF2-40B4-BE49-F238E27FC236}">
                <a16:creationId xmlns:a16="http://schemas.microsoft.com/office/drawing/2014/main" id="{EF49F378-E7F7-55BB-1CD3-7933314DD0E3}"/>
              </a:ext>
            </a:extLst>
          </p:cNvPr>
          <p:cNvGrpSpPr/>
          <p:nvPr/>
        </p:nvGrpSpPr>
        <p:grpSpPr>
          <a:xfrm>
            <a:off x="0" y="0"/>
            <a:ext cx="12760090" cy="6858000"/>
            <a:chOff x="0" y="0"/>
            <a:chExt cx="12760090" cy="6858000"/>
          </a:xfrm>
        </p:grpSpPr>
        <p:pic>
          <p:nvPicPr>
            <p:cNvPr id="5" name="Immagine 4">
              <a:extLst>
                <a:ext uri="{FF2B5EF4-FFF2-40B4-BE49-F238E27FC236}">
                  <a16:creationId xmlns:a16="http://schemas.microsoft.com/office/drawing/2014/main" id="{87072359-423E-55F1-C41D-6B3D83024F63}"/>
                </a:ext>
              </a:extLst>
            </p:cNvPr>
            <p:cNvPicPr>
              <a:picLocks noChangeAspect="1"/>
            </p:cNvPicPr>
            <p:nvPr/>
          </p:nvPicPr>
          <p:blipFill>
            <a:blip r:embed="rId2"/>
            <a:stretch>
              <a:fillRect/>
            </a:stretch>
          </p:blipFill>
          <p:spPr>
            <a:xfrm>
              <a:off x="0" y="0"/>
              <a:ext cx="12192000" cy="6858000"/>
            </a:xfrm>
            <a:prstGeom prst="rect">
              <a:avLst/>
            </a:prstGeom>
          </p:spPr>
        </p:pic>
        <p:pic>
          <p:nvPicPr>
            <p:cNvPr id="6" name="Immagine 5">
              <a:extLst>
                <a:ext uri="{FF2B5EF4-FFF2-40B4-BE49-F238E27FC236}">
                  <a16:creationId xmlns:a16="http://schemas.microsoft.com/office/drawing/2014/main" id="{10644398-F245-0B68-13CE-F86DE26E5284}"/>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7" name="Immagine 6">
              <a:extLst>
                <a:ext uri="{FF2B5EF4-FFF2-40B4-BE49-F238E27FC236}">
                  <a16:creationId xmlns:a16="http://schemas.microsoft.com/office/drawing/2014/main" id="{7C0FB55A-71D2-05E3-A891-E01BD154B915}"/>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8" name="Immagine 7">
              <a:extLst>
                <a:ext uri="{FF2B5EF4-FFF2-40B4-BE49-F238E27FC236}">
                  <a16:creationId xmlns:a16="http://schemas.microsoft.com/office/drawing/2014/main" id="{6643D773-597A-4FB9-4B17-68F03B8425DA}"/>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9" name="Immagine 8">
              <a:extLst>
                <a:ext uri="{FF2B5EF4-FFF2-40B4-BE49-F238E27FC236}">
                  <a16:creationId xmlns:a16="http://schemas.microsoft.com/office/drawing/2014/main" id="{EB1A8EE0-4FB1-0712-2A39-C4C11CB2D4D4}"/>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F466B1BE-4EEC-1B36-A3BC-3AF004A943E9}"/>
              </a:ext>
            </a:extLst>
          </p:cNvPr>
          <p:cNvSpPr>
            <a:spLocks noGrp="1"/>
          </p:cNvSpPr>
          <p:nvPr>
            <p:ph type="subTitle" idx="1"/>
          </p:nvPr>
        </p:nvSpPr>
        <p:spPr>
          <a:xfrm>
            <a:off x="742493" y="666229"/>
            <a:ext cx="9690663" cy="5219859"/>
          </a:xfrm>
        </p:spPr>
        <p:txBody>
          <a:bodyPr>
            <a:normAutofit/>
          </a:bodyPr>
          <a:lstStyle/>
          <a:p>
            <a:pPr>
              <a:lnSpc>
                <a:spcPct val="100000"/>
              </a:lnSpc>
              <a:spcBef>
                <a:spcPts val="0"/>
              </a:spcBef>
            </a:pPr>
            <a:r>
              <a:rPr lang="it-IT" sz="3500" b="1" dirty="0">
                <a:solidFill>
                  <a:schemeClr val="accent1">
                    <a:lumMod val="50000"/>
                  </a:schemeClr>
                </a:solidFill>
                <a:latin typeface="Lexend Black" pitchFamily="2" charset="0"/>
                <a:ea typeface="Mabook" charset="0"/>
                <a:cs typeface="Mabook" charset="0"/>
              </a:rPr>
              <a:t>QUARTA FASE</a:t>
            </a:r>
            <a:endParaRPr lang="it-IT" sz="3500" dirty="0">
              <a:solidFill>
                <a:schemeClr val="accent6"/>
              </a:solidFill>
              <a:latin typeface="Lexend Medium" pitchFamily="2" charset="0"/>
              <a:ea typeface="Mabook" charset="0"/>
              <a:cs typeface="Mabook" charset="0"/>
            </a:endParaRPr>
          </a:p>
          <a:p>
            <a:pPr>
              <a:lnSpc>
                <a:spcPct val="100000"/>
              </a:lnSpc>
              <a:spcBef>
                <a:spcPts val="0"/>
              </a:spcBef>
            </a:pPr>
            <a:r>
              <a:rPr lang="it-IT" sz="4400" dirty="0">
                <a:solidFill>
                  <a:schemeClr val="accent1">
                    <a:lumMod val="75000"/>
                  </a:schemeClr>
                </a:solidFill>
                <a:latin typeface="Marker Notes" panose="03000600000000000000" pitchFamily="66" charset="0"/>
                <a:ea typeface="Mabook" charset="0"/>
                <a:cs typeface="Mabook" charset="0"/>
              </a:rPr>
              <a:t>DISTRIBUZIONE E PROIEZIONE</a:t>
            </a:r>
            <a:endParaRPr lang="it-IT" sz="1800" dirty="0">
              <a:solidFill>
                <a:schemeClr val="accent1">
                  <a:lumMod val="75000"/>
                </a:schemeClr>
              </a:solidFill>
              <a:latin typeface="Marker Notes" panose="03000600000000000000" pitchFamily="66" charset="0"/>
              <a:ea typeface="Avenir Next Condensed" charset="0"/>
              <a:cs typeface="Avenir Next Condensed" charset="0"/>
            </a:endParaRPr>
          </a:p>
          <a:p>
            <a:pPr algn="just"/>
            <a:endParaRPr lang="it-IT" sz="1100" dirty="0">
              <a:latin typeface="Lexend Medium" pitchFamily="2" charset="77"/>
            </a:endParaRPr>
          </a:p>
          <a:p>
            <a:pPr algn="just"/>
            <a:r>
              <a:rPr lang="it-IT" sz="2000" dirty="0">
                <a:latin typeface="Lexend Medium" pitchFamily="2" charset="77"/>
              </a:rPr>
              <a:t>Condividere esperienze con qualcuno rende ogni cosa unica e speciale, proprio  come accade quando si sceglie di andare al cinema per godersi in compagnia la visione di  un film sul grande schermo. Dopo tanta attesa, infatti, il film finalmente arriva nelle sale e tutti possono vederlo nei cinema. </a:t>
            </a:r>
          </a:p>
          <a:p>
            <a:pPr algn="just"/>
            <a:r>
              <a:rPr lang="it-IT" sz="2000" dirty="0">
                <a:latin typeface="Lexend Medium" pitchFamily="2" charset="77"/>
              </a:rPr>
              <a:t>Con l’avvento delle piattaforme streaming online, oggi i film vengono distribuiti online già dopo poche settimane e pubblicati direttamente sulle piattaforme digitali. In questo modo, </a:t>
            </a:r>
            <a:r>
              <a:rPr lang="it-IT" sz="2000" b="1" dirty="0">
                <a:solidFill>
                  <a:schemeClr val="accent1"/>
                </a:solidFill>
                <a:latin typeface="Lexend Black" pitchFamily="2" charset="77"/>
              </a:rPr>
              <a:t>ogni casa può diventare il luogo dove prendere l’iniziativa </a:t>
            </a:r>
            <a:r>
              <a:rPr lang="it-IT" sz="2000" dirty="0">
                <a:latin typeface="Lexend Medium" pitchFamily="2" charset="77"/>
              </a:rPr>
              <a:t>di invitare gli amici e vedere insieme le nuove uscite, pronti ad accogliere i nuovi titoli o rispolverare insieme un grande classico.</a:t>
            </a:r>
          </a:p>
        </p:txBody>
      </p:sp>
    </p:spTree>
    <p:extLst>
      <p:ext uri="{BB962C8B-B14F-4D97-AF65-F5344CB8AC3E}">
        <p14:creationId xmlns:p14="http://schemas.microsoft.com/office/powerpoint/2010/main" val="11116509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grpSp>
        <p:nvGrpSpPr>
          <p:cNvPr id="3" name="Gruppo 2">
            <a:extLst>
              <a:ext uri="{FF2B5EF4-FFF2-40B4-BE49-F238E27FC236}">
                <a16:creationId xmlns:a16="http://schemas.microsoft.com/office/drawing/2014/main" id="{211177EC-01C4-2D20-0B80-C1CB4145D849}"/>
              </a:ext>
            </a:extLst>
          </p:cNvPr>
          <p:cNvGrpSpPr/>
          <p:nvPr/>
        </p:nvGrpSpPr>
        <p:grpSpPr>
          <a:xfrm>
            <a:off x="0" y="0"/>
            <a:ext cx="12760090" cy="6858000"/>
            <a:chOff x="0" y="0"/>
            <a:chExt cx="12760090" cy="6858000"/>
          </a:xfrm>
        </p:grpSpPr>
        <p:pic>
          <p:nvPicPr>
            <p:cNvPr id="7" name="Immagine 6">
              <a:extLst>
                <a:ext uri="{FF2B5EF4-FFF2-40B4-BE49-F238E27FC236}">
                  <a16:creationId xmlns:a16="http://schemas.microsoft.com/office/drawing/2014/main" id="{BD025EC0-C8B1-B9E8-6734-E18270657DCA}"/>
                </a:ext>
              </a:extLst>
            </p:cNvPr>
            <p:cNvPicPr>
              <a:picLocks noChangeAspect="1"/>
            </p:cNvPicPr>
            <p:nvPr/>
          </p:nvPicPr>
          <p:blipFill>
            <a:blip r:embed="rId2"/>
            <a:stretch>
              <a:fillRect/>
            </a:stretch>
          </p:blipFill>
          <p:spPr>
            <a:xfrm>
              <a:off x="0" y="0"/>
              <a:ext cx="12192000" cy="6858000"/>
            </a:xfrm>
            <a:prstGeom prst="rect">
              <a:avLst/>
            </a:prstGeom>
          </p:spPr>
        </p:pic>
        <p:pic>
          <p:nvPicPr>
            <p:cNvPr id="8" name="Immagine 7">
              <a:extLst>
                <a:ext uri="{FF2B5EF4-FFF2-40B4-BE49-F238E27FC236}">
                  <a16:creationId xmlns:a16="http://schemas.microsoft.com/office/drawing/2014/main" id="{26239C51-241B-4B2F-52DB-2509D4AAF1B5}"/>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10" name="Immagine 9">
              <a:extLst>
                <a:ext uri="{FF2B5EF4-FFF2-40B4-BE49-F238E27FC236}">
                  <a16:creationId xmlns:a16="http://schemas.microsoft.com/office/drawing/2014/main" id="{0C0865C9-0A6B-9884-E778-AE0E8DF5ADA9}"/>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12" name="Immagine 11">
              <a:extLst>
                <a:ext uri="{FF2B5EF4-FFF2-40B4-BE49-F238E27FC236}">
                  <a16:creationId xmlns:a16="http://schemas.microsoft.com/office/drawing/2014/main" id="{22D6657E-0DB5-0CAD-08DB-D6BF8C87343C}"/>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14" name="Immagine 13">
              <a:extLst>
                <a:ext uri="{FF2B5EF4-FFF2-40B4-BE49-F238E27FC236}">
                  <a16:creationId xmlns:a16="http://schemas.microsoft.com/office/drawing/2014/main" id="{F2B83C50-4C20-3E43-D43B-6609EEED08BB}"/>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9" name="CasellaDiTesto 8">
            <a:extLst>
              <a:ext uri="{FF2B5EF4-FFF2-40B4-BE49-F238E27FC236}">
                <a16:creationId xmlns:a16="http://schemas.microsoft.com/office/drawing/2014/main" id="{608E293C-F6B0-FEBC-ABE8-498C65E10AD3}"/>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13" name="Sottotitolo 2">
            <a:extLst>
              <a:ext uri="{FF2B5EF4-FFF2-40B4-BE49-F238E27FC236}">
                <a16:creationId xmlns:a16="http://schemas.microsoft.com/office/drawing/2014/main" id="{DD5450DC-BFB9-7A4B-54BB-271A104BCFE9}"/>
              </a:ext>
            </a:extLst>
          </p:cNvPr>
          <p:cNvSpPr txBox="1">
            <a:spLocks/>
          </p:cNvSpPr>
          <p:nvPr/>
        </p:nvSpPr>
        <p:spPr>
          <a:xfrm>
            <a:off x="1828952" y="1293893"/>
            <a:ext cx="8857001" cy="3937835"/>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it-IT" sz="2200" b="1" dirty="0">
                <a:solidFill>
                  <a:srgbClr val="00B050"/>
                </a:solidFill>
                <a:latin typeface="Lexend Black" pitchFamily="2" charset="77"/>
                <a:ea typeface="Avenir Next Condensed" charset="0"/>
                <a:cs typeface="Avenir Next Condensed" charset="0"/>
              </a:rPr>
              <a:t>Carità: </a:t>
            </a:r>
            <a:r>
              <a:rPr lang="it-IT" sz="2000" dirty="0">
                <a:latin typeface="Lexend Medium" pitchFamily="2" charset="77"/>
              </a:rPr>
              <a:t>Nel </a:t>
            </a:r>
            <a:r>
              <a:rPr lang="it-IT" sz="2000" b="1" dirty="0">
                <a:latin typeface="Lexend Black" pitchFamily="2" charset="77"/>
              </a:rPr>
              <a:t>Tempo estate eccezionale </a:t>
            </a:r>
            <a:r>
              <a:rPr lang="it-IT" sz="2000" dirty="0">
                <a:latin typeface="Lexend Medium" pitchFamily="2" charset="77"/>
              </a:rPr>
              <a:t>il film è ormai in tutte le sale. Famiglie, coppie di amici,  comitive si ritrovano per immergersi in nuovi e sorprendenti scenari, con uno sguardo  pronto a catturare la bellezza che la stagione estiva ha da offrire. Il racconto di quanto i  bambini e ragazzi hanno vissuto non è destinato a restare impresso su una pellicola, ma  è pronto a raggiungere tutti attraverso ogni schermo e canale a disposizione.</a:t>
            </a:r>
          </a:p>
          <a:p>
            <a:pPr algn="l"/>
            <a:br>
              <a:rPr lang="it-IT" sz="2000" dirty="0">
                <a:latin typeface="Lexend Medium" pitchFamily="2" charset="77"/>
              </a:rPr>
            </a:br>
            <a:endParaRPr lang="it-IT" sz="2200" dirty="0">
              <a:solidFill>
                <a:schemeClr val="accent1">
                  <a:lumMod val="50000"/>
                </a:schemeClr>
              </a:solidFill>
              <a:latin typeface="Lexend Medium" pitchFamily="2" charset="77"/>
              <a:ea typeface="Avenir Next Condensed" charset="0"/>
              <a:cs typeface="Avenir Next Condensed" charset="0"/>
            </a:endParaRPr>
          </a:p>
          <a:p>
            <a:pPr algn="just">
              <a:lnSpc>
                <a:spcPct val="100000"/>
              </a:lnSpc>
              <a:spcBef>
                <a:spcPts val="0"/>
              </a:spcBef>
            </a:pPr>
            <a:r>
              <a:rPr lang="it-IT" sz="2200" b="1" dirty="0">
                <a:solidFill>
                  <a:srgbClr val="F657EB"/>
                </a:solidFill>
                <a:latin typeface="Lexend Black" pitchFamily="2" charset="77"/>
                <a:ea typeface="Avenir Next Condensed" charset="0"/>
                <a:cs typeface="Avenir Next Condensed" charset="0"/>
              </a:rPr>
              <a:t>Liturgia</a:t>
            </a:r>
            <a:r>
              <a:rPr lang="it-IT" sz="2200" b="1" dirty="0">
                <a:latin typeface="Lexend Black" pitchFamily="2" charset="77"/>
                <a:ea typeface="Avenir Next Condensed" charset="0"/>
                <a:cs typeface="Avenir Next Condensed" charset="0"/>
              </a:rPr>
              <a:t> </a:t>
            </a:r>
            <a:r>
              <a:rPr lang="it-IT" sz="2000" dirty="0">
                <a:latin typeface="Lexend Medium" pitchFamily="2" charset="77"/>
              </a:rPr>
              <a:t>Il </a:t>
            </a:r>
            <a:r>
              <a:rPr lang="it-IT" sz="2000" b="1" dirty="0">
                <a:latin typeface="Lexend Black" pitchFamily="2" charset="77"/>
              </a:rPr>
              <a:t>Tempo ordinario </a:t>
            </a:r>
            <a:r>
              <a:rPr lang="it-IT" sz="2000" dirty="0">
                <a:latin typeface="Lexend Medium" pitchFamily="2" charset="77"/>
              </a:rPr>
              <a:t>è l’occasione per custodire la relazione con il Signore che chiama a  </a:t>
            </a:r>
            <a:r>
              <a:rPr lang="it-IT" sz="2000" i="1" dirty="0">
                <a:latin typeface="Lexend Black" pitchFamily="2" charset="77"/>
              </a:rPr>
              <a:t>lasciare tutto </a:t>
            </a:r>
            <a:r>
              <a:rPr lang="it-IT" sz="2000" dirty="0">
                <a:latin typeface="Lexend Medium" pitchFamily="2" charset="77"/>
              </a:rPr>
              <a:t>per seguirlo. Essere discepoli-missionari significa riconoscere che Gesù  conta su di loro per annunciare a tutti la buona novella e diventare veri «</a:t>
            </a:r>
            <a:r>
              <a:rPr lang="it-IT" sz="2000" i="1" dirty="0">
                <a:latin typeface="Lexend Black" pitchFamily="2" charset="77"/>
              </a:rPr>
              <a:t>pescatori di  uomini</a:t>
            </a:r>
            <a:r>
              <a:rPr lang="it-IT" sz="2000" dirty="0">
                <a:latin typeface="Lexend Medium" pitchFamily="2" charset="77"/>
              </a:rPr>
              <a:t>». </a:t>
            </a:r>
            <a:endParaRPr lang="it-IT" sz="2200" dirty="0">
              <a:latin typeface="Lexend Medium" pitchFamily="2" charset="77"/>
            </a:endParaRPr>
          </a:p>
        </p:txBody>
      </p:sp>
      <p:sp>
        <p:nvSpPr>
          <p:cNvPr id="15" name="CasellaDiTesto 14">
            <a:extLst>
              <a:ext uri="{FF2B5EF4-FFF2-40B4-BE49-F238E27FC236}">
                <a16:creationId xmlns:a16="http://schemas.microsoft.com/office/drawing/2014/main" id="{656773CC-9E92-B55A-C076-3EEBE5B8A496}"/>
              </a:ext>
            </a:extLst>
          </p:cNvPr>
          <p:cNvSpPr txBox="1"/>
          <p:nvPr/>
        </p:nvSpPr>
        <p:spPr>
          <a:xfrm rot="16200000">
            <a:off x="-1066136" y="2943906"/>
            <a:ext cx="4154475" cy="646331"/>
          </a:xfrm>
          <a:prstGeom prst="rect">
            <a:avLst/>
          </a:prstGeom>
          <a:noFill/>
        </p:spPr>
        <p:txBody>
          <a:bodyPr wrap="square">
            <a:spAutoFit/>
          </a:bodyPr>
          <a:lstStyle/>
          <a:p>
            <a:pPr algn="ctr">
              <a:lnSpc>
                <a:spcPct val="100000"/>
              </a:lnSpc>
              <a:spcBef>
                <a:spcPts val="0"/>
              </a:spcBef>
            </a:pPr>
            <a:r>
              <a:rPr lang="it-IT" sz="3600" b="1" dirty="0">
                <a:solidFill>
                  <a:schemeClr val="accent1">
                    <a:lumMod val="50000"/>
                  </a:schemeClr>
                </a:solidFill>
                <a:latin typeface="Marker Notes" panose="03000600000000000000" pitchFamily="66" charset="0"/>
              </a:rPr>
              <a:t>QUARTA FASE</a:t>
            </a:r>
            <a:endParaRPr lang="it-IT" sz="800" dirty="0">
              <a:solidFill>
                <a:schemeClr val="accent6"/>
              </a:solidFill>
              <a:latin typeface="Marker Notes" panose="03000600000000000000" pitchFamily="66" charset="0"/>
              <a:ea typeface="Mabook" charset="0"/>
              <a:cs typeface="Mabook" charset="0"/>
            </a:endParaRPr>
          </a:p>
        </p:txBody>
      </p:sp>
    </p:spTree>
    <p:extLst>
      <p:ext uri="{BB962C8B-B14F-4D97-AF65-F5344CB8AC3E}">
        <p14:creationId xmlns:p14="http://schemas.microsoft.com/office/powerpoint/2010/main" val="10811836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grpSp>
        <p:nvGrpSpPr>
          <p:cNvPr id="3" name="Gruppo 2">
            <a:extLst>
              <a:ext uri="{FF2B5EF4-FFF2-40B4-BE49-F238E27FC236}">
                <a16:creationId xmlns:a16="http://schemas.microsoft.com/office/drawing/2014/main" id="{211177EC-01C4-2D20-0B80-C1CB4145D849}"/>
              </a:ext>
            </a:extLst>
          </p:cNvPr>
          <p:cNvGrpSpPr/>
          <p:nvPr/>
        </p:nvGrpSpPr>
        <p:grpSpPr>
          <a:xfrm>
            <a:off x="0" y="0"/>
            <a:ext cx="12760090" cy="6858000"/>
            <a:chOff x="0" y="0"/>
            <a:chExt cx="12760090" cy="6858000"/>
          </a:xfrm>
        </p:grpSpPr>
        <p:pic>
          <p:nvPicPr>
            <p:cNvPr id="7" name="Immagine 6">
              <a:extLst>
                <a:ext uri="{FF2B5EF4-FFF2-40B4-BE49-F238E27FC236}">
                  <a16:creationId xmlns:a16="http://schemas.microsoft.com/office/drawing/2014/main" id="{BD025EC0-C8B1-B9E8-6734-E18270657DCA}"/>
                </a:ext>
              </a:extLst>
            </p:cNvPr>
            <p:cNvPicPr>
              <a:picLocks noChangeAspect="1"/>
            </p:cNvPicPr>
            <p:nvPr/>
          </p:nvPicPr>
          <p:blipFill>
            <a:blip r:embed="rId2"/>
            <a:stretch>
              <a:fillRect/>
            </a:stretch>
          </p:blipFill>
          <p:spPr>
            <a:xfrm>
              <a:off x="0" y="0"/>
              <a:ext cx="12192000" cy="6858000"/>
            </a:xfrm>
            <a:prstGeom prst="rect">
              <a:avLst/>
            </a:prstGeom>
          </p:spPr>
        </p:pic>
        <p:pic>
          <p:nvPicPr>
            <p:cNvPr id="8" name="Immagine 7">
              <a:extLst>
                <a:ext uri="{FF2B5EF4-FFF2-40B4-BE49-F238E27FC236}">
                  <a16:creationId xmlns:a16="http://schemas.microsoft.com/office/drawing/2014/main" id="{26239C51-241B-4B2F-52DB-2509D4AAF1B5}"/>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10" name="Immagine 9">
              <a:extLst>
                <a:ext uri="{FF2B5EF4-FFF2-40B4-BE49-F238E27FC236}">
                  <a16:creationId xmlns:a16="http://schemas.microsoft.com/office/drawing/2014/main" id="{0C0865C9-0A6B-9884-E778-AE0E8DF5ADA9}"/>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12" name="Immagine 11">
              <a:extLst>
                <a:ext uri="{FF2B5EF4-FFF2-40B4-BE49-F238E27FC236}">
                  <a16:creationId xmlns:a16="http://schemas.microsoft.com/office/drawing/2014/main" id="{22D6657E-0DB5-0CAD-08DB-D6BF8C87343C}"/>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14" name="Immagine 13">
              <a:extLst>
                <a:ext uri="{FF2B5EF4-FFF2-40B4-BE49-F238E27FC236}">
                  <a16:creationId xmlns:a16="http://schemas.microsoft.com/office/drawing/2014/main" id="{F2B83C50-4C20-3E43-D43B-6609EEED08BB}"/>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2" name="Sottotitolo 2">
            <a:extLst>
              <a:ext uri="{FF2B5EF4-FFF2-40B4-BE49-F238E27FC236}">
                <a16:creationId xmlns:a16="http://schemas.microsoft.com/office/drawing/2014/main" id="{C42E8431-581A-3BA5-CAD6-19DAD3501E2E}"/>
              </a:ext>
            </a:extLst>
          </p:cNvPr>
          <p:cNvSpPr>
            <a:spLocks noGrp="1"/>
          </p:cNvSpPr>
          <p:nvPr>
            <p:ph type="subTitle" idx="1"/>
          </p:nvPr>
        </p:nvSpPr>
        <p:spPr>
          <a:xfrm>
            <a:off x="448239" y="567241"/>
            <a:ext cx="5215023" cy="3128379"/>
          </a:xfrm>
        </p:spPr>
        <p:txBody>
          <a:bodyPr>
            <a:normAutofit/>
          </a:bodyPr>
          <a:lstStyle/>
          <a:p>
            <a:pPr>
              <a:lnSpc>
                <a:spcPct val="110000"/>
              </a:lnSpc>
              <a:spcBef>
                <a:spcPts val="0"/>
              </a:spcBef>
            </a:pPr>
            <a:r>
              <a:rPr lang="it-IT" sz="3600" dirty="0">
                <a:solidFill>
                  <a:srgbClr val="C105A6"/>
                </a:solidFill>
                <a:latin typeface="Marker Notes" panose="03000600000000000000" pitchFamily="66" charset="0"/>
                <a:ea typeface="Mabook" charset="0"/>
                <a:cs typeface="Mabook" charset="0"/>
              </a:rPr>
              <a:t>La liturgia</a:t>
            </a:r>
          </a:p>
          <a:p>
            <a:pPr algn="just">
              <a:lnSpc>
                <a:spcPct val="100000"/>
              </a:lnSpc>
              <a:spcBef>
                <a:spcPts val="0"/>
              </a:spcBef>
            </a:pPr>
            <a:r>
              <a:rPr lang="it-IT" sz="1200" dirty="0">
                <a:solidFill>
                  <a:schemeClr val="accent1">
                    <a:lumMod val="50000"/>
                  </a:schemeClr>
                </a:solidFill>
                <a:latin typeface="Lexend Medium" pitchFamily="2" charset="0"/>
                <a:ea typeface="Arial Narrow" charset="0"/>
                <a:cs typeface="Arial Narrow" charset="0"/>
              </a:rPr>
              <a:t>La liturgia è parte fondamentale del percorso formativo e necessita di essere sempre di più percepita, programmata, vissuta e celebrata nella vita dei bambini e dei ragazzi.</a:t>
            </a:r>
          </a:p>
          <a:p>
            <a:pPr>
              <a:lnSpc>
                <a:spcPct val="100000"/>
              </a:lnSpc>
              <a:spcBef>
                <a:spcPts val="0"/>
              </a:spcBef>
            </a:pPr>
            <a:r>
              <a:rPr lang="it-IT" sz="1200" dirty="0">
                <a:solidFill>
                  <a:schemeClr val="accent1">
                    <a:lumMod val="50000"/>
                  </a:schemeClr>
                </a:solidFill>
                <a:latin typeface="Lexend Medium" pitchFamily="2" charset="0"/>
                <a:ea typeface="Arial Narrow" charset="0"/>
                <a:cs typeface="Arial Narrow" charset="0"/>
              </a:rPr>
              <a:t> </a:t>
            </a:r>
          </a:p>
          <a:p>
            <a:pPr algn="l">
              <a:lnSpc>
                <a:spcPct val="100000"/>
              </a:lnSpc>
              <a:spcBef>
                <a:spcPts val="0"/>
              </a:spcBef>
            </a:pPr>
            <a:r>
              <a:rPr lang="it-IT" sz="1200" dirty="0">
                <a:solidFill>
                  <a:schemeClr val="accent1">
                    <a:lumMod val="50000"/>
                  </a:schemeClr>
                </a:solidFill>
                <a:latin typeface="Lexend Medium" pitchFamily="2" charset="0"/>
                <a:ea typeface="Arial Narrow" charset="0"/>
                <a:cs typeface="Arial Narrow" charset="0"/>
              </a:rPr>
              <a:t>In ognuna delle 4 fasi la dimensione liturgica è così scandita:</a:t>
            </a:r>
          </a:p>
          <a:p>
            <a:pPr>
              <a:lnSpc>
                <a:spcPct val="100000"/>
              </a:lnSpc>
              <a:spcBef>
                <a:spcPts val="0"/>
              </a:spcBef>
            </a:pPr>
            <a:endParaRPr lang="it-IT" sz="1200" dirty="0">
              <a:solidFill>
                <a:schemeClr val="accent1">
                  <a:lumMod val="50000"/>
                </a:schemeClr>
              </a:solidFill>
              <a:latin typeface="Lexend Medium" pitchFamily="2" charset="0"/>
              <a:ea typeface="Arial Narrow" charset="0"/>
              <a:cs typeface="Arial Narrow" charset="0"/>
            </a:endParaRPr>
          </a:p>
          <a:p>
            <a:pPr marL="342900" indent="-342900" algn="l">
              <a:lnSpc>
                <a:spcPct val="100000"/>
              </a:lnSpc>
              <a:spcBef>
                <a:spcPts val="0"/>
              </a:spcBef>
              <a:buFont typeface="Arial" panose="020B0604020202020204" pitchFamily="34" charset="0"/>
              <a:buChar char="•"/>
            </a:pPr>
            <a:r>
              <a:rPr lang="it-IT" sz="1200" b="1" dirty="0">
                <a:solidFill>
                  <a:schemeClr val="accent1">
                    <a:lumMod val="50000"/>
                  </a:schemeClr>
                </a:solidFill>
                <a:latin typeface="Lexend Black" pitchFamily="2" charset="0"/>
                <a:ea typeface="Arial Narrow" charset="0"/>
                <a:cs typeface="Arial Narrow" charset="0"/>
              </a:rPr>
              <a:t>approfondimento sulla tappa sacramentale </a:t>
            </a:r>
            <a:r>
              <a:rPr lang="it-IT" sz="1200" dirty="0">
                <a:solidFill>
                  <a:schemeClr val="accent1">
                    <a:lumMod val="50000"/>
                  </a:schemeClr>
                </a:solidFill>
                <a:latin typeface="Lexend Medium" pitchFamily="2" charset="0"/>
                <a:ea typeface="Arial Narrow" charset="0"/>
                <a:cs typeface="Arial Narrow" charset="0"/>
              </a:rPr>
              <a:t>in riferimento alla fascia d’età</a:t>
            </a:r>
          </a:p>
          <a:p>
            <a:pPr marL="342900" indent="-342900" algn="l">
              <a:lnSpc>
                <a:spcPct val="100000"/>
              </a:lnSpc>
              <a:spcBef>
                <a:spcPts val="0"/>
              </a:spcBef>
              <a:buFont typeface="Arial" panose="020B0604020202020204" pitchFamily="34" charset="0"/>
              <a:buChar char="•"/>
            </a:pPr>
            <a:r>
              <a:rPr lang="it-IT" sz="1200" b="1" dirty="0">
                <a:solidFill>
                  <a:schemeClr val="accent1">
                    <a:lumMod val="50000"/>
                  </a:schemeClr>
                </a:solidFill>
                <a:latin typeface="Lexend Black" pitchFamily="2" charset="0"/>
                <a:ea typeface="Arial Narrow" charset="0"/>
                <a:cs typeface="Arial Narrow" charset="0"/>
              </a:rPr>
              <a:t>approfondimento del tempo liturgico proprio di quella fase con spunti significativi </a:t>
            </a:r>
            <a:r>
              <a:rPr lang="it-IT" sz="1200" dirty="0">
                <a:solidFill>
                  <a:schemeClr val="accent1">
                    <a:lumMod val="50000"/>
                  </a:schemeClr>
                </a:solidFill>
                <a:latin typeface="Lexend Medium" pitchFamily="2" charset="0"/>
                <a:ea typeface="Arial Narrow" charset="0"/>
                <a:cs typeface="Arial Narrow" charset="0"/>
              </a:rPr>
              <a:t>da vivere all'interno del cammino associativo e della comunità </a:t>
            </a:r>
          </a:p>
          <a:p>
            <a:pPr marL="342900" indent="-342900" algn="l">
              <a:lnSpc>
                <a:spcPct val="100000"/>
              </a:lnSpc>
              <a:spcBef>
                <a:spcPts val="0"/>
              </a:spcBef>
              <a:buFont typeface="Arial" panose="020B0604020202020204" pitchFamily="34" charset="0"/>
              <a:buChar char="•"/>
            </a:pPr>
            <a:r>
              <a:rPr lang="it-IT" sz="1200" b="1" dirty="0">
                <a:solidFill>
                  <a:schemeClr val="accent1">
                    <a:lumMod val="50000"/>
                  </a:schemeClr>
                </a:solidFill>
                <a:latin typeface="Lexend Black" pitchFamily="2" charset="0"/>
                <a:ea typeface="Arial Narrow" charset="0"/>
                <a:cs typeface="Arial Narrow" charset="0"/>
              </a:rPr>
              <a:t>proposte di segni e atteggiamenti </a:t>
            </a:r>
            <a:r>
              <a:rPr lang="it-IT" sz="1200" dirty="0">
                <a:solidFill>
                  <a:schemeClr val="accent1">
                    <a:lumMod val="50000"/>
                  </a:schemeClr>
                </a:solidFill>
                <a:latin typeface="Lexend Medium" pitchFamily="2" charset="0"/>
                <a:ea typeface="Arial Narrow" charset="0"/>
                <a:cs typeface="Arial Narrow" charset="0"/>
              </a:rPr>
              <a:t>che sintetizzano il cammino liturgico in gruppo e nella comunità  </a:t>
            </a:r>
          </a:p>
        </p:txBody>
      </p:sp>
      <p:sp>
        <p:nvSpPr>
          <p:cNvPr id="13" name="Sottotitolo 2">
            <a:extLst>
              <a:ext uri="{FF2B5EF4-FFF2-40B4-BE49-F238E27FC236}">
                <a16:creationId xmlns:a16="http://schemas.microsoft.com/office/drawing/2014/main" id="{5C5D3430-CAC6-4E2A-8D48-51C5B6DFE92B}"/>
              </a:ext>
            </a:extLst>
          </p:cNvPr>
          <p:cNvSpPr txBox="1">
            <a:spLocks/>
          </p:cNvSpPr>
          <p:nvPr/>
        </p:nvSpPr>
        <p:spPr>
          <a:xfrm>
            <a:off x="5844878" y="567241"/>
            <a:ext cx="5156368" cy="365369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0000"/>
              </a:lnSpc>
              <a:spcBef>
                <a:spcPts val="0"/>
              </a:spcBef>
            </a:pPr>
            <a:r>
              <a:rPr lang="it-IT" sz="3600" dirty="0">
                <a:solidFill>
                  <a:srgbClr val="00B050"/>
                </a:solidFill>
                <a:latin typeface="Marker Notes" panose="03000600000000000000" pitchFamily="66" charset="0"/>
                <a:ea typeface="Mabook" charset="0"/>
                <a:cs typeface="Mabook" charset="0"/>
              </a:rPr>
              <a:t>La </a:t>
            </a:r>
            <a:r>
              <a:rPr lang="it-IT" sz="3600" dirty="0" err="1">
                <a:solidFill>
                  <a:srgbClr val="00B050"/>
                </a:solidFill>
                <a:latin typeface="Marker Notes" panose="03000600000000000000" pitchFamily="66" charset="0"/>
                <a:ea typeface="Mabook" charset="0"/>
                <a:cs typeface="Mabook" charset="0"/>
              </a:rPr>
              <a:t>carita’</a:t>
            </a:r>
            <a:endParaRPr lang="it-IT" sz="3600" dirty="0">
              <a:solidFill>
                <a:srgbClr val="00B050"/>
              </a:solidFill>
              <a:latin typeface="Marker Notes" panose="03000600000000000000" pitchFamily="66" charset="0"/>
              <a:ea typeface="Mabook" charset="0"/>
              <a:cs typeface="Mabook" charset="0"/>
            </a:endParaRPr>
          </a:p>
          <a:p>
            <a:pPr algn="just">
              <a:lnSpc>
                <a:spcPct val="110000"/>
              </a:lnSpc>
              <a:spcBef>
                <a:spcPts val="0"/>
              </a:spcBef>
            </a:pPr>
            <a:r>
              <a:rPr lang="it-IT" sz="1200" dirty="0">
                <a:solidFill>
                  <a:schemeClr val="accent1">
                    <a:lumMod val="50000"/>
                  </a:schemeClr>
                </a:solidFill>
                <a:latin typeface="Lexend Medium" pitchFamily="2" charset="0"/>
                <a:ea typeface="Arial Narrow" charset="0"/>
                <a:cs typeface="Arial Narrow" charset="0"/>
              </a:rPr>
              <a:t>La carità è la parte che vuole educare alla carità-missione dei ragazzi </a:t>
            </a:r>
          </a:p>
          <a:p>
            <a:pPr algn="l">
              <a:lnSpc>
                <a:spcPct val="110000"/>
              </a:lnSpc>
              <a:spcBef>
                <a:spcPts val="0"/>
              </a:spcBef>
            </a:pPr>
            <a:r>
              <a:rPr lang="it-IT" sz="1200" dirty="0">
                <a:solidFill>
                  <a:schemeClr val="accent1">
                    <a:lumMod val="50000"/>
                  </a:schemeClr>
                </a:solidFill>
                <a:latin typeface="Lexend Medium" pitchFamily="2" charset="0"/>
                <a:ea typeface="Arial Narrow" charset="0"/>
                <a:cs typeface="Arial Narrow" charset="0"/>
              </a:rPr>
              <a:t>In ognuna delle 4 fasi è così scandita:</a:t>
            </a:r>
          </a:p>
          <a:p>
            <a:pPr>
              <a:lnSpc>
                <a:spcPct val="110000"/>
              </a:lnSpc>
              <a:spcBef>
                <a:spcPts val="0"/>
              </a:spcBef>
            </a:pPr>
            <a:endParaRPr lang="it-IT" sz="1200" dirty="0">
              <a:solidFill>
                <a:schemeClr val="accent1">
                  <a:lumMod val="50000"/>
                </a:schemeClr>
              </a:solidFill>
              <a:latin typeface="Lexend Medium" pitchFamily="2" charset="0"/>
              <a:ea typeface="Arial Narrow" charset="0"/>
              <a:cs typeface="Arial Narrow" charset="0"/>
            </a:endParaRPr>
          </a:p>
          <a:p>
            <a:pPr marL="342900" indent="-342900" algn="l">
              <a:lnSpc>
                <a:spcPct val="125000"/>
              </a:lnSpc>
              <a:spcBef>
                <a:spcPts val="0"/>
              </a:spcBef>
              <a:buFont typeface="Arial" panose="020B0604020202020204" pitchFamily="34" charset="0"/>
              <a:buChar char="•"/>
            </a:pPr>
            <a:r>
              <a:rPr lang="it-IT" sz="1200" b="1" dirty="0">
                <a:solidFill>
                  <a:schemeClr val="accent1">
                    <a:lumMod val="50000"/>
                  </a:schemeClr>
                </a:solidFill>
                <a:latin typeface="Lexend Black" pitchFamily="2" charset="0"/>
                <a:ea typeface="Arial Narrow" charset="0"/>
                <a:cs typeface="Arial Narrow" charset="0"/>
              </a:rPr>
              <a:t>Studio </a:t>
            </a:r>
            <a:r>
              <a:rPr lang="it-IT" sz="1200" dirty="0">
                <a:solidFill>
                  <a:schemeClr val="accent1">
                    <a:lumMod val="50000"/>
                  </a:schemeClr>
                </a:solidFill>
                <a:latin typeface="Lexend Black" pitchFamily="2" charset="0"/>
                <a:ea typeface="Arial Narrow" charset="0"/>
                <a:cs typeface="Arial Narrow" charset="0"/>
              </a:rPr>
              <a:t>: conoscenza della situazione, delle persone che la vivono, delle possibilità che si intravedono.</a:t>
            </a:r>
            <a:endParaRPr lang="it-IT" sz="1200" dirty="0">
              <a:solidFill>
                <a:schemeClr val="accent1">
                  <a:lumMod val="50000"/>
                </a:schemeClr>
              </a:solidFill>
              <a:latin typeface="Lexend Medium" pitchFamily="2" charset="0"/>
              <a:ea typeface="Arial Narrow" charset="0"/>
              <a:cs typeface="Arial Narrow" charset="0"/>
            </a:endParaRPr>
          </a:p>
          <a:p>
            <a:pPr marL="342900" indent="-342900" algn="l">
              <a:lnSpc>
                <a:spcPct val="125000"/>
              </a:lnSpc>
              <a:spcBef>
                <a:spcPts val="0"/>
              </a:spcBef>
              <a:buFont typeface="Arial" panose="020B0604020202020204" pitchFamily="34" charset="0"/>
              <a:buChar char="•"/>
            </a:pPr>
            <a:r>
              <a:rPr lang="it-IT" sz="1200" b="1" dirty="0">
                <a:solidFill>
                  <a:schemeClr val="accent1">
                    <a:lumMod val="50000"/>
                  </a:schemeClr>
                </a:solidFill>
                <a:latin typeface="Lexend Black" pitchFamily="2" charset="0"/>
                <a:ea typeface="Arial Narrow" charset="0"/>
                <a:cs typeface="Arial Narrow" charset="0"/>
              </a:rPr>
              <a:t>animazione</a:t>
            </a:r>
            <a:r>
              <a:rPr lang="it-IT" sz="1200" dirty="0">
                <a:solidFill>
                  <a:schemeClr val="accent1">
                    <a:lumMod val="50000"/>
                  </a:schemeClr>
                </a:solidFill>
                <a:latin typeface="Lexend Medium" pitchFamily="2" charset="0"/>
                <a:ea typeface="Arial Narrow" charset="0"/>
                <a:cs typeface="Arial Narrow" charset="0"/>
              </a:rPr>
              <a:t> </a:t>
            </a:r>
            <a:r>
              <a:rPr lang="it-IT" sz="1200" b="1" dirty="0">
                <a:solidFill>
                  <a:schemeClr val="accent1">
                    <a:lumMod val="50000"/>
                  </a:schemeClr>
                </a:solidFill>
                <a:latin typeface="Lexend Medium" pitchFamily="2" charset="0"/>
                <a:ea typeface="Arial Narrow" charset="0"/>
                <a:cs typeface="Arial Narrow" charset="0"/>
              </a:rPr>
              <a:t>: </a:t>
            </a:r>
            <a:r>
              <a:rPr lang="it-IT" sz="1200" dirty="0">
                <a:solidFill>
                  <a:schemeClr val="accent1">
                    <a:lumMod val="50000"/>
                  </a:schemeClr>
                </a:solidFill>
                <a:latin typeface="Lexend Medium" pitchFamily="2" charset="0"/>
                <a:ea typeface="Arial Narrow" charset="0"/>
                <a:cs typeface="Arial Narrow" charset="0"/>
              </a:rPr>
              <a:t>testimonianza e sensibilizzazione della comunità, dell’associazione, dei territori, attivazione di sinergie e collaborazioni.</a:t>
            </a:r>
          </a:p>
          <a:p>
            <a:pPr marL="342900" indent="-342900" algn="l">
              <a:lnSpc>
                <a:spcPct val="125000"/>
              </a:lnSpc>
              <a:spcBef>
                <a:spcPts val="0"/>
              </a:spcBef>
              <a:buFont typeface="Arial" panose="020B0604020202020204" pitchFamily="34" charset="0"/>
              <a:buChar char="•"/>
            </a:pPr>
            <a:r>
              <a:rPr lang="it-IT" sz="1200" b="1" dirty="0">
                <a:solidFill>
                  <a:schemeClr val="accent1">
                    <a:lumMod val="50000"/>
                  </a:schemeClr>
                </a:solidFill>
                <a:latin typeface="Lexend Black" pitchFamily="2" charset="0"/>
                <a:ea typeface="Arial Narrow" charset="0"/>
                <a:cs typeface="Arial Narrow" charset="0"/>
              </a:rPr>
              <a:t>servizio</a:t>
            </a:r>
            <a:r>
              <a:rPr lang="it-IT" sz="1200" dirty="0">
                <a:solidFill>
                  <a:schemeClr val="accent1">
                    <a:lumMod val="50000"/>
                  </a:schemeClr>
                </a:solidFill>
                <a:latin typeface="Lexend Medium" pitchFamily="2" charset="0"/>
                <a:ea typeface="Arial Narrow" charset="0"/>
                <a:cs typeface="Arial Narrow" charset="0"/>
              </a:rPr>
              <a:t> : agire concreto, spendersi </a:t>
            </a:r>
            <a:r>
              <a:rPr lang="it-IT" sz="1200" dirty="0" err="1">
                <a:solidFill>
                  <a:schemeClr val="accent1">
                    <a:lumMod val="50000"/>
                  </a:schemeClr>
                </a:solidFill>
                <a:latin typeface="Lexend Medium" pitchFamily="2" charset="0"/>
                <a:ea typeface="Arial Narrow" charset="0"/>
                <a:cs typeface="Arial Narrow" charset="0"/>
              </a:rPr>
              <a:t>affinchè</a:t>
            </a:r>
            <a:r>
              <a:rPr lang="it-IT" sz="1200" dirty="0">
                <a:solidFill>
                  <a:schemeClr val="accent1">
                    <a:lumMod val="50000"/>
                  </a:schemeClr>
                </a:solidFill>
                <a:latin typeface="Lexend Medium" pitchFamily="2" charset="0"/>
                <a:ea typeface="Arial Narrow" charset="0"/>
                <a:cs typeface="Arial Narrow" charset="0"/>
              </a:rPr>
              <a:t> la situazione sia ‘’visitata’’ da Dio</a:t>
            </a:r>
          </a:p>
          <a:p>
            <a:endParaRPr lang="it-IT" dirty="0"/>
          </a:p>
          <a:p>
            <a:endParaRPr lang="it-IT" dirty="0"/>
          </a:p>
        </p:txBody>
      </p:sp>
      <p:sp>
        <p:nvSpPr>
          <p:cNvPr id="15" name="Sottotitolo 2">
            <a:extLst>
              <a:ext uri="{FF2B5EF4-FFF2-40B4-BE49-F238E27FC236}">
                <a16:creationId xmlns:a16="http://schemas.microsoft.com/office/drawing/2014/main" id="{33C8196F-ECA0-4436-9793-C08112BD285A}"/>
              </a:ext>
            </a:extLst>
          </p:cNvPr>
          <p:cNvSpPr txBox="1">
            <a:spLocks/>
          </p:cNvSpPr>
          <p:nvPr/>
        </p:nvSpPr>
        <p:spPr>
          <a:xfrm>
            <a:off x="491795" y="3993080"/>
            <a:ext cx="10250268" cy="243170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0000"/>
              </a:lnSpc>
              <a:spcBef>
                <a:spcPts val="0"/>
              </a:spcBef>
            </a:pPr>
            <a:r>
              <a:rPr lang="it-IT" sz="3200" dirty="0">
                <a:solidFill>
                  <a:srgbClr val="00B0F0"/>
                </a:solidFill>
                <a:latin typeface="Marker Notes" panose="03000600000000000000" pitchFamily="66" charset="0"/>
                <a:ea typeface="Mabook" charset="0"/>
                <a:cs typeface="Mabook" charset="0"/>
              </a:rPr>
              <a:t>La catechesi</a:t>
            </a:r>
          </a:p>
          <a:p>
            <a:pPr>
              <a:lnSpc>
                <a:spcPct val="110000"/>
              </a:lnSpc>
              <a:spcBef>
                <a:spcPts val="0"/>
              </a:spcBef>
            </a:pPr>
            <a:r>
              <a:rPr lang="it-IT" sz="1200" dirty="0">
                <a:solidFill>
                  <a:schemeClr val="accent1">
                    <a:lumMod val="50000"/>
                  </a:schemeClr>
                </a:solidFill>
                <a:latin typeface="Lexend Medium" pitchFamily="2" charset="0"/>
                <a:ea typeface="Arial Narrow" charset="0"/>
                <a:cs typeface="Arial Narrow" charset="0"/>
              </a:rPr>
              <a:t>La catechesi è diviso in tre tempi:</a:t>
            </a:r>
          </a:p>
          <a:p>
            <a:pPr>
              <a:lnSpc>
                <a:spcPct val="110000"/>
              </a:lnSpc>
              <a:spcBef>
                <a:spcPts val="0"/>
              </a:spcBef>
            </a:pPr>
            <a:endParaRPr lang="it-IT" sz="1200" dirty="0">
              <a:solidFill>
                <a:schemeClr val="accent1">
                  <a:lumMod val="50000"/>
                </a:schemeClr>
              </a:solidFill>
              <a:latin typeface="Lexend Medium" pitchFamily="2" charset="0"/>
              <a:ea typeface="Arial Narrow" charset="0"/>
              <a:cs typeface="Arial Narrow" charset="0"/>
            </a:endParaRPr>
          </a:p>
          <a:p>
            <a:pPr marL="342900" indent="-342900">
              <a:lnSpc>
                <a:spcPct val="125000"/>
              </a:lnSpc>
              <a:spcBef>
                <a:spcPts val="0"/>
              </a:spcBef>
              <a:buFont typeface="Arial" panose="020B0604020202020204" pitchFamily="34" charset="0"/>
              <a:buChar char="•"/>
            </a:pPr>
            <a:r>
              <a:rPr lang="it-IT" sz="1200" b="1" dirty="0">
                <a:solidFill>
                  <a:schemeClr val="accent1">
                    <a:lumMod val="50000"/>
                  </a:schemeClr>
                </a:solidFill>
                <a:latin typeface="Lexend Medium"/>
                <a:ea typeface="Arial Narrow" charset="0"/>
                <a:cs typeface="Arial Narrow" charset="0"/>
              </a:rPr>
              <a:t>Analisi </a:t>
            </a:r>
            <a:r>
              <a:rPr lang="it-IT" sz="1200" dirty="0">
                <a:solidFill>
                  <a:schemeClr val="accent1">
                    <a:lumMod val="50000"/>
                  </a:schemeClr>
                </a:solidFill>
                <a:latin typeface="Lexend Medium"/>
                <a:ea typeface="Arial Narrow" charset="0"/>
                <a:cs typeface="Arial Narrow" charset="0"/>
              </a:rPr>
              <a:t> della realtà, di ciò che circonda i ragazzi e dei propri comportamenti</a:t>
            </a:r>
          </a:p>
          <a:p>
            <a:pPr marL="342900" indent="-342900">
              <a:lnSpc>
                <a:spcPct val="125000"/>
              </a:lnSpc>
              <a:spcBef>
                <a:spcPts val="0"/>
              </a:spcBef>
              <a:buFont typeface="Arial" panose="020B0604020202020204" pitchFamily="34" charset="0"/>
              <a:buChar char="•"/>
            </a:pPr>
            <a:r>
              <a:rPr lang="it-IT" sz="1200" b="1" dirty="0">
                <a:solidFill>
                  <a:schemeClr val="accent1">
                    <a:lumMod val="50000"/>
                  </a:schemeClr>
                </a:solidFill>
                <a:latin typeface="Lexend Medium"/>
              </a:rPr>
              <a:t>Confronto </a:t>
            </a:r>
            <a:r>
              <a:rPr lang="it-IT" sz="1200" dirty="0">
                <a:solidFill>
                  <a:schemeClr val="accent1">
                    <a:lumMod val="50000"/>
                  </a:schemeClr>
                </a:solidFill>
                <a:latin typeface="Lexend Medium"/>
              </a:rPr>
              <a:t>tra i ragazzi, con i documenti della fede, con i testimoni, nella ricerca</a:t>
            </a:r>
          </a:p>
          <a:p>
            <a:pPr marL="342900" indent="-342900">
              <a:lnSpc>
                <a:spcPct val="125000"/>
              </a:lnSpc>
              <a:spcBef>
                <a:spcPts val="0"/>
              </a:spcBef>
              <a:buFont typeface="Arial" panose="020B0604020202020204" pitchFamily="34" charset="0"/>
              <a:buChar char="•"/>
            </a:pPr>
            <a:r>
              <a:rPr lang="it-IT" sz="1200" b="1" dirty="0">
                <a:solidFill>
                  <a:schemeClr val="accent1">
                    <a:lumMod val="50000"/>
                  </a:schemeClr>
                </a:solidFill>
                <a:latin typeface="Lexend Medium"/>
              </a:rPr>
              <a:t>celebrazione: </a:t>
            </a:r>
            <a:r>
              <a:rPr lang="it-IT" sz="1200" dirty="0">
                <a:solidFill>
                  <a:schemeClr val="accent1">
                    <a:lumMod val="50000"/>
                  </a:schemeClr>
                </a:solidFill>
                <a:latin typeface="Lexend Medium"/>
              </a:rPr>
              <a:t>preghiera di lode e di offerta, assunzione di impegno e dialogo con il Signore</a:t>
            </a:r>
            <a:endParaRPr lang="it-IT" sz="1200" b="1" dirty="0">
              <a:latin typeface="Lexend Medium"/>
            </a:endParaRPr>
          </a:p>
          <a:p>
            <a:endParaRPr lang="it-IT" dirty="0"/>
          </a:p>
        </p:txBody>
      </p:sp>
    </p:spTree>
    <p:extLst>
      <p:ext uri="{BB962C8B-B14F-4D97-AF65-F5344CB8AC3E}">
        <p14:creationId xmlns:p14="http://schemas.microsoft.com/office/powerpoint/2010/main" val="21390070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grpSp>
        <p:nvGrpSpPr>
          <p:cNvPr id="17" name="Gruppo 16">
            <a:extLst>
              <a:ext uri="{FF2B5EF4-FFF2-40B4-BE49-F238E27FC236}">
                <a16:creationId xmlns:a16="http://schemas.microsoft.com/office/drawing/2014/main" id="{8DA26C4B-065D-60DB-138F-A83A31C74669}"/>
              </a:ext>
            </a:extLst>
          </p:cNvPr>
          <p:cNvGrpSpPr/>
          <p:nvPr/>
        </p:nvGrpSpPr>
        <p:grpSpPr>
          <a:xfrm>
            <a:off x="0" y="0"/>
            <a:ext cx="12833423" cy="6858000"/>
            <a:chOff x="-73333" y="0"/>
            <a:chExt cx="12833423" cy="6858000"/>
          </a:xfrm>
        </p:grpSpPr>
        <p:pic>
          <p:nvPicPr>
            <p:cNvPr id="18" name="Immagine 17">
              <a:extLst>
                <a:ext uri="{FF2B5EF4-FFF2-40B4-BE49-F238E27FC236}">
                  <a16:creationId xmlns:a16="http://schemas.microsoft.com/office/drawing/2014/main" id="{C2AD463F-8966-4BC4-5687-5E9E204FE5FA}"/>
                </a:ext>
              </a:extLst>
            </p:cNvPr>
            <p:cNvPicPr>
              <a:picLocks noChangeAspect="1"/>
            </p:cNvPicPr>
            <p:nvPr/>
          </p:nvPicPr>
          <p:blipFill>
            <a:blip r:embed="rId2"/>
            <a:stretch>
              <a:fillRect/>
            </a:stretch>
          </p:blipFill>
          <p:spPr>
            <a:xfrm>
              <a:off x="-73333" y="0"/>
              <a:ext cx="12192000" cy="6858000"/>
            </a:xfrm>
            <a:prstGeom prst="rect">
              <a:avLst/>
            </a:prstGeom>
          </p:spPr>
        </p:pic>
        <p:pic>
          <p:nvPicPr>
            <p:cNvPr id="19" name="Immagine 18">
              <a:extLst>
                <a:ext uri="{FF2B5EF4-FFF2-40B4-BE49-F238E27FC236}">
                  <a16:creationId xmlns:a16="http://schemas.microsoft.com/office/drawing/2014/main" id="{4932775E-821B-615E-45A3-F0D6833F70C5}"/>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20" name="Immagine 19">
              <a:extLst>
                <a:ext uri="{FF2B5EF4-FFF2-40B4-BE49-F238E27FC236}">
                  <a16:creationId xmlns:a16="http://schemas.microsoft.com/office/drawing/2014/main" id="{B735E5BE-2F0B-D1C3-D18A-205C85029912}"/>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21" name="Immagine 20">
              <a:extLst>
                <a:ext uri="{FF2B5EF4-FFF2-40B4-BE49-F238E27FC236}">
                  <a16:creationId xmlns:a16="http://schemas.microsoft.com/office/drawing/2014/main" id="{C059529B-485C-8737-03F4-BDAA911F4D1F}"/>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22" name="Immagine 21">
              <a:extLst>
                <a:ext uri="{FF2B5EF4-FFF2-40B4-BE49-F238E27FC236}">
                  <a16:creationId xmlns:a16="http://schemas.microsoft.com/office/drawing/2014/main" id="{00C825EF-ED88-2D70-84E4-D716E8EADF6F}"/>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2" name="Sottotitolo 2">
            <a:extLst>
              <a:ext uri="{FF2B5EF4-FFF2-40B4-BE49-F238E27FC236}">
                <a16:creationId xmlns:a16="http://schemas.microsoft.com/office/drawing/2014/main" id="{444EDE98-812E-1EB4-485E-6942BE6CE0D7}"/>
              </a:ext>
            </a:extLst>
          </p:cNvPr>
          <p:cNvSpPr>
            <a:spLocks noGrp="1"/>
          </p:cNvSpPr>
          <p:nvPr>
            <p:ph type="subTitle" idx="1"/>
          </p:nvPr>
        </p:nvSpPr>
        <p:spPr>
          <a:xfrm>
            <a:off x="538128" y="680750"/>
            <a:ext cx="7294019" cy="4277299"/>
          </a:xfrm>
        </p:spPr>
        <p:txBody>
          <a:bodyPr>
            <a:normAutofit fontScale="25000" lnSpcReduction="20000"/>
          </a:bodyPr>
          <a:lstStyle/>
          <a:p>
            <a:pPr>
              <a:lnSpc>
                <a:spcPct val="120000"/>
              </a:lnSpc>
              <a:spcBef>
                <a:spcPts val="0"/>
              </a:spcBef>
            </a:pPr>
            <a:r>
              <a:rPr lang="it-IT" sz="19200" dirty="0">
                <a:solidFill>
                  <a:schemeClr val="accent1">
                    <a:lumMod val="75000"/>
                  </a:schemeClr>
                </a:solidFill>
                <a:latin typeface="Marker Notes" panose="03000600000000000000" pitchFamily="66" charset="0"/>
                <a:ea typeface="Mabook" charset="0"/>
                <a:cs typeface="Mabook" charset="0"/>
              </a:rPr>
              <a:t> Dammi una parte</a:t>
            </a:r>
          </a:p>
          <a:p>
            <a:pPr>
              <a:lnSpc>
                <a:spcPct val="120000"/>
              </a:lnSpc>
              <a:spcBef>
                <a:spcPts val="0"/>
              </a:spcBef>
            </a:pPr>
            <a:endParaRPr lang="it-IT" sz="4800" dirty="0">
              <a:solidFill>
                <a:schemeClr val="accent1">
                  <a:lumMod val="75000"/>
                </a:schemeClr>
              </a:solidFill>
              <a:effectLst>
                <a:outerShdw blurRad="38100" dist="38100" dir="2700000" algn="tl">
                  <a:srgbClr val="000000">
                    <a:alpha val="43137"/>
                  </a:srgbClr>
                </a:outerShdw>
              </a:effectLst>
              <a:latin typeface="Marker Notes" panose="03000600000000000000" pitchFamily="66" charset="0"/>
              <a:ea typeface="Mabook" charset="0"/>
              <a:cs typeface="Mabook" charset="0"/>
            </a:endParaRPr>
          </a:p>
          <a:p>
            <a:pPr>
              <a:lnSpc>
                <a:spcPct val="120000"/>
              </a:lnSpc>
              <a:spcBef>
                <a:spcPts val="0"/>
              </a:spcBef>
            </a:pPr>
            <a:endParaRPr lang="it-IT" sz="1600" dirty="0">
              <a:solidFill>
                <a:srgbClr val="73B115"/>
              </a:solidFill>
              <a:latin typeface="Asparagus Sprouts" pitchFamily="2" charset="0"/>
              <a:ea typeface="Mabook" charset="0"/>
              <a:cs typeface="Mabook" charset="0"/>
            </a:endParaRPr>
          </a:p>
          <a:p>
            <a:pPr algn="just">
              <a:lnSpc>
                <a:spcPct val="120000"/>
              </a:lnSpc>
              <a:spcBef>
                <a:spcPts val="0"/>
              </a:spcBef>
            </a:pPr>
            <a:r>
              <a:rPr lang="it-IT" sz="6400" dirty="0">
                <a:solidFill>
                  <a:schemeClr val="accent1">
                    <a:lumMod val="50000"/>
                  </a:schemeClr>
                </a:solidFill>
                <a:latin typeface="Lexend Medium" pitchFamily="2" charset="77"/>
                <a:ea typeface="Avenir Next Condensed" charset="0"/>
                <a:cs typeface="Avenir Next Condensed" charset="0"/>
              </a:rPr>
              <a:t>La storia dell’ Iniziativa annuale 2024-2025 accompagna la nascita di un film vero e proprio: dalla stesura del copione, passando per le riprese sul set, fino al montaggio. Ognuna delle parti del libro racconta un momenti della vita di </a:t>
            </a:r>
            <a:r>
              <a:rPr lang="it-IT" sz="6400" b="1" dirty="0">
                <a:solidFill>
                  <a:schemeClr val="accent1"/>
                </a:solidFill>
                <a:latin typeface="Lexend Black" pitchFamily="2" charset="77"/>
                <a:ea typeface="Avenir Next Condensed" charset="0"/>
                <a:cs typeface="Avenir Next Condensed" charset="0"/>
              </a:rPr>
              <a:t>Pier Giorgio Frassati </a:t>
            </a:r>
            <a:r>
              <a:rPr lang="it-IT" sz="6400" dirty="0">
                <a:solidFill>
                  <a:schemeClr val="accent1">
                    <a:lumMod val="50000"/>
                  </a:schemeClr>
                </a:solidFill>
                <a:latin typeface="Lexend Medium" pitchFamily="2" charset="77"/>
                <a:ea typeface="Avenir Next Condensed" charset="0"/>
                <a:cs typeface="Avenir Next Condensed" charset="0"/>
              </a:rPr>
              <a:t>e può essere letta separatamente con stili differenti adatti alle fasce di età Acr.</a:t>
            </a:r>
          </a:p>
          <a:p>
            <a:pPr algn="just">
              <a:lnSpc>
                <a:spcPct val="120000"/>
              </a:lnSpc>
              <a:spcBef>
                <a:spcPts val="0"/>
              </a:spcBef>
            </a:pPr>
            <a:endParaRPr lang="it-IT" sz="6400" dirty="0">
              <a:solidFill>
                <a:schemeClr val="accent1">
                  <a:lumMod val="50000"/>
                </a:schemeClr>
              </a:solidFill>
              <a:latin typeface="Lexend Medium" pitchFamily="2" charset="77"/>
              <a:ea typeface="Avenir Next Condensed" charset="0"/>
              <a:cs typeface="Avenir Next Condensed" charset="0"/>
            </a:endParaRPr>
          </a:p>
          <a:p>
            <a:pPr algn="just">
              <a:lnSpc>
                <a:spcPct val="120000"/>
              </a:lnSpc>
              <a:spcBef>
                <a:spcPts val="0"/>
              </a:spcBef>
            </a:pPr>
            <a:r>
              <a:rPr lang="it-IT" sz="6400" dirty="0">
                <a:solidFill>
                  <a:schemeClr val="accent1">
                    <a:lumMod val="50000"/>
                  </a:schemeClr>
                </a:solidFill>
                <a:latin typeface="Lexend Medium" pitchFamily="2" charset="77"/>
                <a:ea typeface="Avenir Next Condensed" charset="0"/>
                <a:cs typeface="Avenir Next Condensed" charset="0"/>
              </a:rPr>
              <a:t>I bambini e i ragazzi potranno decidere l’ordine con cui leggere le sezioni del testo o se concentrarsi anche solo su una di esse. A tenere insieme, una pagina dopo l’altra, le vicende di Vittoria, Carlo e Letizia ci sarà la voglia del Regista di girare un film assolutamente nuovo e unico che racconti la vita di un giovane così normale da essere straordinario.</a:t>
            </a:r>
          </a:p>
          <a:p>
            <a:pPr algn="just">
              <a:lnSpc>
                <a:spcPct val="120000"/>
              </a:lnSpc>
              <a:spcBef>
                <a:spcPts val="0"/>
              </a:spcBef>
            </a:pPr>
            <a:r>
              <a:rPr lang="it-IT" sz="6400" dirty="0">
                <a:solidFill>
                  <a:schemeClr val="accent1">
                    <a:lumMod val="50000"/>
                  </a:schemeClr>
                </a:solidFill>
                <a:latin typeface="Lexend Medium" pitchFamily="2" charset="77"/>
                <a:ea typeface="Avenir Next Condensed" charset="0"/>
                <a:cs typeface="Avenir Next Condensed" charset="0"/>
              </a:rPr>
              <a:t>Gli occhi del gatto Monk, invece, offriranno ai bambini e ragazzi un punto di vista inusuale e particolare per raccontare, con furbizia e ironia, il mondo degli umani.</a:t>
            </a:r>
          </a:p>
        </p:txBody>
      </p:sp>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pic>
        <p:nvPicPr>
          <p:cNvPr id="5" name="Immagine 4">
            <a:extLst>
              <a:ext uri="{FF2B5EF4-FFF2-40B4-BE49-F238E27FC236}">
                <a16:creationId xmlns:a16="http://schemas.microsoft.com/office/drawing/2014/main" id="{EF3F477E-017C-D883-9488-195FA10C7110}"/>
              </a:ext>
            </a:extLst>
          </p:cNvPr>
          <p:cNvPicPr>
            <a:picLocks noChangeAspect="1"/>
          </p:cNvPicPr>
          <p:nvPr/>
        </p:nvPicPr>
        <p:blipFill>
          <a:blip r:embed="rId7"/>
          <a:stretch>
            <a:fillRect/>
          </a:stretch>
        </p:blipFill>
        <p:spPr>
          <a:xfrm>
            <a:off x="7070569" y="1472643"/>
            <a:ext cx="4883432" cy="3913632"/>
          </a:xfrm>
          <a:prstGeom prst="rect">
            <a:avLst/>
          </a:prstGeom>
        </p:spPr>
      </p:pic>
    </p:spTree>
    <p:extLst>
      <p:ext uri="{BB962C8B-B14F-4D97-AF65-F5344CB8AC3E}">
        <p14:creationId xmlns:p14="http://schemas.microsoft.com/office/powerpoint/2010/main" val="38525651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35D45656-D79A-B84A-E81F-6A5D76586490}"/>
              </a:ext>
            </a:extLst>
          </p:cNvPr>
          <p:cNvGrpSpPr/>
          <p:nvPr/>
        </p:nvGrpSpPr>
        <p:grpSpPr>
          <a:xfrm>
            <a:off x="0" y="0"/>
            <a:ext cx="12760090" cy="6858000"/>
            <a:chOff x="0" y="0"/>
            <a:chExt cx="12760090" cy="6858000"/>
          </a:xfrm>
        </p:grpSpPr>
        <p:pic>
          <p:nvPicPr>
            <p:cNvPr id="20" name="Immagine 19">
              <a:extLst>
                <a:ext uri="{FF2B5EF4-FFF2-40B4-BE49-F238E27FC236}">
                  <a16:creationId xmlns:a16="http://schemas.microsoft.com/office/drawing/2014/main" id="{B0160982-0FB7-BAC1-35FC-C42FEA0AD246}"/>
                </a:ext>
              </a:extLst>
            </p:cNvPr>
            <p:cNvPicPr>
              <a:picLocks noChangeAspect="1"/>
            </p:cNvPicPr>
            <p:nvPr/>
          </p:nvPicPr>
          <p:blipFill>
            <a:blip r:embed="rId2"/>
            <a:stretch>
              <a:fillRect/>
            </a:stretch>
          </p:blipFill>
          <p:spPr>
            <a:xfrm>
              <a:off x="0" y="0"/>
              <a:ext cx="12192000" cy="6858000"/>
            </a:xfrm>
            <a:prstGeom prst="rect">
              <a:avLst/>
            </a:prstGeom>
          </p:spPr>
        </p:pic>
        <p:pic>
          <p:nvPicPr>
            <p:cNvPr id="21" name="Immagine 20">
              <a:extLst>
                <a:ext uri="{FF2B5EF4-FFF2-40B4-BE49-F238E27FC236}">
                  <a16:creationId xmlns:a16="http://schemas.microsoft.com/office/drawing/2014/main" id="{9E604A9D-ACDF-A076-FF8E-1D8C0BA3D837}"/>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22" name="Immagine 21">
              <a:extLst>
                <a:ext uri="{FF2B5EF4-FFF2-40B4-BE49-F238E27FC236}">
                  <a16:creationId xmlns:a16="http://schemas.microsoft.com/office/drawing/2014/main" id="{8FA9E164-7505-3784-DFD4-9637AD4120AD}"/>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23" name="Immagine 22">
              <a:extLst>
                <a:ext uri="{FF2B5EF4-FFF2-40B4-BE49-F238E27FC236}">
                  <a16:creationId xmlns:a16="http://schemas.microsoft.com/office/drawing/2014/main" id="{3B03B3ED-0C01-4E13-240C-2B64624608BF}"/>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24" name="Immagine 23">
              <a:extLst>
                <a:ext uri="{FF2B5EF4-FFF2-40B4-BE49-F238E27FC236}">
                  <a16:creationId xmlns:a16="http://schemas.microsoft.com/office/drawing/2014/main" id="{F58C0196-4153-CBD3-92CC-2FC75F7C08E5}"/>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3" name="CasellaDiTesto 2">
            <a:extLst>
              <a:ext uri="{FF2B5EF4-FFF2-40B4-BE49-F238E27FC236}">
                <a16:creationId xmlns:a16="http://schemas.microsoft.com/office/drawing/2014/main" id="{9DC2BCC7-3147-7211-1665-B94A74E3B09A}"/>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10BC874A-EF33-5268-6C77-A3243E422650}"/>
              </a:ext>
            </a:extLst>
          </p:cNvPr>
          <p:cNvSpPr>
            <a:spLocks noGrp="1"/>
          </p:cNvSpPr>
          <p:nvPr>
            <p:ph type="subTitle" idx="1"/>
          </p:nvPr>
        </p:nvSpPr>
        <p:spPr>
          <a:xfrm>
            <a:off x="538127" y="963800"/>
            <a:ext cx="6921525" cy="4347547"/>
          </a:xfrm>
        </p:spPr>
        <p:txBody>
          <a:bodyPr>
            <a:normAutofit lnSpcReduction="10000"/>
          </a:bodyPr>
          <a:lstStyle/>
          <a:p>
            <a:r>
              <a:rPr lang="it-IT" sz="6000" dirty="0">
                <a:solidFill>
                  <a:schemeClr val="accent1">
                    <a:lumMod val="75000"/>
                  </a:schemeClr>
                </a:solidFill>
                <a:effectLst>
                  <a:outerShdw blurRad="38100" dist="38100" dir="2700000" algn="tl">
                    <a:srgbClr val="000000">
                      <a:alpha val="43137"/>
                    </a:srgbClr>
                  </a:outerShdw>
                </a:effectLst>
                <a:latin typeface="Marker Notes" panose="03000600000000000000" pitchFamily="66" charset="0"/>
                <a:ea typeface="Mabook" charset="0"/>
                <a:cs typeface="Mabook" charset="0"/>
              </a:rPr>
              <a:t>WIP</a:t>
            </a:r>
          </a:p>
          <a:p>
            <a:endParaRPr lang="it-IT" dirty="0">
              <a:solidFill>
                <a:schemeClr val="accent1">
                  <a:lumMod val="75000"/>
                </a:schemeClr>
              </a:solidFill>
              <a:latin typeface="Marker Notes" panose="03000600000000000000" pitchFamily="66" charset="0"/>
              <a:ea typeface="Avenir Next Condensed" charset="0"/>
              <a:cs typeface="Avenir Next Condensed" charset="0"/>
            </a:endParaRPr>
          </a:p>
          <a:p>
            <a:pPr algn="just">
              <a:lnSpc>
                <a:spcPct val="100000"/>
              </a:lnSpc>
              <a:spcBef>
                <a:spcPts val="0"/>
              </a:spcBef>
            </a:pPr>
            <a:r>
              <a:rPr lang="it-IT" sz="2000" dirty="0">
                <a:solidFill>
                  <a:schemeClr val="accent1">
                    <a:lumMod val="50000"/>
                  </a:schemeClr>
                </a:solidFill>
                <a:latin typeface="Lexend Light" pitchFamily="2" charset="77"/>
                <a:ea typeface="Avenir Next Condensed" charset="0"/>
                <a:cs typeface="Avenir Next Condensed" charset="0"/>
              </a:rPr>
              <a:t>Work in progress è uno strumento pensato per accompagnare la formazione degli educatori-catechisti, sia singolarmente che in gruppo. </a:t>
            </a:r>
          </a:p>
          <a:p>
            <a:pPr algn="just">
              <a:lnSpc>
                <a:spcPct val="100000"/>
              </a:lnSpc>
              <a:spcBef>
                <a:spcPts val="0"/>
              </a:spcBef>
            </a:pPr>
            <a:endParaRPr lang="it-IT" sz="2000" dirty="0">
              <a:solidFill>
                <a:schemeClr val="accent1">
                  <a:lumMod val="50000"/>
                </a:schemeClr>
              </a:solidFill>
              <a:latin typeface="Lexend Light" pitchFamily="2" charset="77"/>
              <a:ea typeface="Avenir Next Condensed" charset="0"/>
              <a:cs typeface="Avenir Next Condensed" charset="0"/>
            </a:endParaRPr>
          </a:p>
          <a:p>
            <a:pPr algn="just">
              <a:lnSpc>
                <a:spcPct val="100000"/>
              </a:lnSpc>
              <a:spcBef>
                <a:spcPts val="0"/>
              </a:spcBef>
            </a:pPr>
            <a:r>
              <a:rPr lang="it-IT" sz="2000" dirty="0">
                <a:solidFill>
                  <a:schemeClr val="accent1">
                    <a:lumMod val="50000"/>
                  </a:schemeClr>
                </a:solidFill>
                <a:latin typeface="Lexend Light" pitchFamily="2" charset="77"/>
                <a:ea typeface="Avenir Next Condensed" charset="0"/>
                <a:cs typeface="Avenir Next Condensed" charset="0"/>
              </a:rPr>
              <a:t>In questa versione rinnovata, i contenuti accompagnano l’educatore nel percorso con i più piccoli, offrendo approfondimenti nel rapporto con il servizio, con i ragazzi e con gli altri, alternati da alcune celebrazioni per curare e accompagnare la vita spirituale lungo tutto l’anno liturgico.</a:t>
            </a:r>
            <a:endParaRPr lang="it-IT" sz="2000" dirty="0">
              <a:latin typeface="Lexend Light" pitchFamily="2" charset="77"/>
            </a:endParaRPr>
          </a:p>
        </p:txBody>
      </p:sp>
      <p:sp>
        <p:nvSpPr>
          <p:cNvPr id="18" name="CasellaDiTesto 17">
            <a:extLst>
              <a:ext uri="{FF2B5EF4-FFF2-40B4-BE49-F238E27FC236}">
                <a16:creationId xmlns:a16="http://schemas.microsoft.com/office/drawing/2014/main" id="{3F269088-1981-69E4-C92D-7E1621E1450E}"/>
              </a:ext>
            </a:extLst>
          </p:cNvPr>
          <p:cNvSpPr txBox="1"/>
          <p:nvPr/>
        </p:nvSpPr>
        <p:spPr>
          <a:xfrm>
            <a:off x="353397" y="4680488"/>
            <a:ext cx="184731" cy="369332"/>
          </a:xfrm>
          <a:prstGeom prst="rect">
            <a:avLst/>
          </a:prstGeom>
          <a:noFill/>
        </p:spPr>
        <p:txBody>
          <a:bodyPr wrap="none" rtlCol="0">
            <a:spAutoFit/>
          </a:bodyPr>
          <a:lstStyle/>
          <a:p>
            <a:endParaRPr lang="it-IT" dirty="0"/>
          </a:p>
        </p:txBody>
      </p:sp>
      <p:pic>
        <p:nvPicPr>
          <p:cNvPr id="6" name="Immagine 5">
            <a:extLst>
              <a:ext uri="{FF2B5EF4-FFF2-40B4-BE49-F238E27FC236}">
                <a16:creationId xmlns:a16="http://schemas.microsoft.com/office/drawing/2014/main" id="{4072C352-AE6A-116C-C9EE-6933E2407D81}"/>
              </a:ext>
            </a:extLst>
          </p:cNvPr>
          <p:cNvPicPr>
            <a:picLocks noChangeAspect="1"/>
          </p:cNvPicPr>
          <p:nvPr/>
        </p:nvPicPr>
        <p:blipFill>
          <a:blip r:embed="rId7"/>
          <a:stretch>
            <a:fillRect/>
          </a:stretch>
        </p:blipFill>
        <p:spPr>
          <a:xfrm>
            <a:off x="6573929" y="1132659"/>
            <a:ext cx="5313042" cy="4347547"/>
          </a:xfrm>
          <a:prstGeom prst="rect">
            <a:avLst/>
          </a:prstGeom>
        </p:spPr>
      </p:pic>
    </p:spTree>
    <p:extLst>
      <p:ext uri="{BB962C8B-B14F-4D97-AF65-F5344CB8AC3E}">
        <p14:creationId xmlns:p14="http://schemas.microsoft.com/office/powerpoint/2010/main" val="38856833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D8CD943-D404-500C-0327-89DB3921C0D3}"/>
              </a:ext>
            </a:extLst>
          </p:cNvPr>
          <p:cNvSpPr txBox="1"/>
          <p:nvPr/>
        </p:nvSpPr>
        <p:spPr>
          <a:xfrm>
            <a:off x="353397" y="4680488"/>
            <a:ext cx="184731" cy="369332"/>
          </a:xfrm>
          <a:prstGeom prst="rect">
            <a:avLst/>
          </a:prstGeom>
          <a:noFill/>
        </p:spPr>
        <p:txBody>
          <a:bodyPr wrap="none" rtlCol="0">
            <a:spAutoFit/>
          </a:bodyPr>
          <a:lstStyle/>
          <a:p>
            <a:endParaRPr lang="it-IT" dirty="0"/>
          </a:p>
        </p:txBody>
      </p:sp>
      <p:grpSp>
        <p:nvGrpSpPr>
          <p:cNvPr id="6" name="Gruppo 5">
            <a:extLst>
              <a:ext uri="{FF2B5EF4-FFF2-40B4-BE49-F238E27FC236}">
                <a16:creationId xmlns:a16="http://schemas.microsoft.com/office/drawing/2014/main" id="{2C227085-54A4-A9C2-35CE-00620746289F}"/>
              </a:ext>
            </a:extLst>
          </p:cNvPr>
          <p:cNvGrpSpPr/>
          <p:nvPr/>
        </p:nvGrpSpPr>
        <p:grpSpPr>
          <a:xfrm>
            <a:off x="0" y="0"/>
            <a:ext cx="12760090" cy="6858000"/>
            <a:chOff x="0" y="0"/>
            <a:chExt cx="12760090" cy="6858000"/>
          </a:xfrm>
        </p:grpSpPr>
        <p:pic>
          <p:nvPicPr>
            <p:cNvPr id="8" name="Immagine 7">
              <a:extLst>
                <a:ext uri="{FF2B5EF4-FFF2-40B4-BE49-F238E27FC236}">
                  <a16:creationId xmlns:a16="http://schemas.microsoft.com/office/drawing/2014/main" id="{EA4EB758-B613-C18F-D6E3-39A5A048559C}"/>
                </a:ext>
              </a:extLst>
            </p:cNvPr>
            <p:cNvPicPr>
              <a:picLocks noChangeAspect="1"/>
            </p:cNvPicPr>
            <p:nvPr/>
          </p:nvPicPr>
          <p:blipFill>
            <a:blip r:embed="rId2"/>
            <a:stretch>
              <a:fillRect/>
            </a:stretch>
          </p:blipFill>
          <p:spPr>
            <a:xfrm>
              <a:off x="0" y="0"/>
              <a:ext cx="12192000" cy="6858000"/>
            </a:xfrm>
            <a:prstGeom prst="rect">
              <a:avLst/>
            </a:prstGeom>
          </p:spPr>
        </p:pic>
        <p:pic>
          <p:nvPicPr>
            <p:cNvPr id="12" name="Immagine 11">
              <a:extLst>
                <a:ext uri="{FF2B5EF4-FFF2-40B4-BE49-F238E27FC236}">
                  <a16:creationId xmlns:a16="http://schemas.microsoft.com/office/drawing/2014/main" id="{3576A9D7-010B-2064-97D9-6BBAD2B004D9}"/>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14" name="Immagine 13">
              <a:extLst>
                <a:ext uri="{FF2B5EF4-FFF2-40B4-BE49-F238E27FC236}">
                  <a16:creationId xmlns:a16="http://schemas.microsoft.com/office/drawing/2014/main" id="{47E194E6-D33B-8861-3C3E-0F6D904943AE}"/>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15" name="Immagine 14">
              <a:extLst>
                <a:ext uri="{FF2B5EF4-FFF2-40B4-BE49-F238E27FC236}">
                  <a16:creationId xmlns:a16="http://schemas.microsoft.com/office/drawing/2014/main" id="{DD0D32CA-06F3-DE36-A3A8-C075F5936201}"/>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16" name="Immagine 15">
              <a:extLst>
                <a:ext uri="{FF2B5EF4-FFF2-40B4-BE49-F238E27FC236}">
                  <a16:creationId xmlns:a16="http://schemas.microsoft.com/office/drawing/2014/main" id="{BB89DFB2-C558-7A64-73D5-55B5F2743CD1}"/>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C0350CD3-0643-0A81-E7EC-C48CADC283C4}"/>
              </a:ext>
            </a:extLst>
          </p:cNvPr>
          <p:cNvSpPr>
            <a:spLocks noGrp="1"/>
          </p:cNvSpPr>
          <p:nvPr>
            <p:ph type="subTitle" idx="1"/>
          </p:nvPr>
        </p:nvSpPr>
        <p:spPr>
          <a:xfrm>
            <a:off x="678723" y="796023"/>
            <a:ext cx="6430144" cy="5203547"/>
          </a:xfrm>
        </p:spPr>
        <p:txBody>
          <a:bodyPr>
            <a:normAutofit/>
          </a:bodyPr>
          <a:lstStyle/>
          <a:p>
            <a:r>
              <a:rPr lang="it-IT" sz="5400" dirty="0">
                <a:solidFill>
                  <a:schemeClr val="accent1">
                    <a:lumMod val="75000"/>
                  </a:schemeClr>
                </a:solidFill>
                <a:latin typeface="Marker Notes" panose="03000600000000000000" pitchFamily="66" charset="0"/>
                <a:ea typeface="Mabook" charset="0"/>
                <a:cs typeface="Mabook" charset="0"/>
              </a:rPr>
              <a:t>In Famiglia</a:t>
            </a:r>
          </a:p>
          <a:p>
            <a:pPr algn="just">
              <a:lnSpc>
                <a:spcPct val="100000"/>
              </a:lnSpc>
              <a:spcBef>
                <a:spcPts val="0"/>
              </a:spcBef>
            </a:pPr>
            <a:endParaRPr lang="it-IT" sz="1600" b="1" dirty="0">
              <a:solidFill>
                <a:schemeClr val="accent1">
                  <a:lumMod val="50000"/>
                </a:schemeClr>
              </a:solidFill>
              <a:latin typeface="Lexend Black" pitchFamily="2" charset="77"/>
              <a:ea typeface="Avenir Next Condensed" charset="0"/>
              <a:cs typeface="Avenir Next Condensed" charset="0"/>
            </a:endParaRPr>
          </a:p>
          <a:p>
            <a:pPr algn="just">
              <a:lnSpc>
                <a:spcPct val="100000"/>
              </a:lnSpc>
              <a:spcBef>
                <a:spcPts val="0"/>
              </a:spcBef>
            </a:pPr>
            <a:endParaRPr lang="it-IT" sz="1100" b="1" dirty="0">
              <a:solidFill>
                <a:schemeClr val="accent1">
                  <a:lumMod val="50000"/>
                </a:schemeClr>
              </a:solidFill>
              <a:latin typeface="Lexend Black" pitchFamily="2" charset="77"/>
              <a:ea typeface="Avenir Next Condensed" charset="0"/>
              <a:cs typeface="Avenir Next Condensed" charset="0"/>
            </a:endParaRPr>
          </a:p>
          <a:p>
            <a:pPr algn="just">
              <a:lnSpc>
                <a:spcPct val="100000"/>
              </a:lnSpc>
              <a:spcBef>
                <a:spcPts val="0"/>
              </a:spcBef>
            </a:pPr>
            <a:r>
              <a:rPr lang="it-IT" sz="1800" dirty="0">
                <a:solidFill>
                  <a:schemeClr val="accent1">
                    <a:lumMod val="50000"/>
                  </a:schemeClr>
                </a:solidFill>
                <a:latin typeface="Lexend Light" pitchFamily="2" charset="77"/>
                <a:ea typeface="Avenir Next Condensed" charset="0"/>
                <a:cs typeface="Avenir Next Condensed" charset="0"/>
              </a:rPr>
              <a:t>Dal desiderio di accompagnare la famiglia in un tempo abitato dalla Parola e dalla vita della comunità cristiana nasce il sussidio-calendario </a:t>
            </a:r>
            <a:r>
              <a:rPr lang="it-IT" sz="1800" dirty="0" err="1">
                <a:solidFill>
                  <a:schemeClr val="accent1">
                    <a:lumMod val="50000"/>
                  </a:schemeClr>
                </a:solidFill>
                <a:latin typeface="Lexend Light" pitchFamily="2" charset="77"/>
                <a:ea typeface="Avenir Next Condensed" charset="0"/>
                <a:cs typeface="Avenir Next Condensed" charset="0"/>
              </a:rPr>
              <a:t>InFamiglia</a:t>
            </a:r>
            <a:r>
              <a:rPr lang="it-IT" sz="1800" dirty="0">
                <a:solidFill>
                  <a:schemeClr val="accent1">
                    <a:lumMod val="50000"/>
                  </a:schemeClr>
                </a:solidFill>
                <a:latin typeface="Lexend Light" pitchFamily="2" charset="77"/>
                <a:ea typeface="Avenir Next Condensed" charset="0"/>
                <a:cs typeface="Avenir Next Condensed" charset="0"/>
              </a:rPr>
              <a:t>.</a:t>
            </a:r>
          </a:p>
          <a:p>
            <a:pPr algn="just">
              <a:lnSpc>
                <a:spcPct val="100000"/>
              </a:lnSpc>
              <a:spcBef>
                <a:spcPts val="0"/>
              </a:spcBef>
            </a:pPr>
            <a:r>
              <a:rPr lang="it-IT" sz="1800" dirty="0">
                <a:solidFill>
                  <a:schemeClr val="accent1">
                    <a:lumMod val="50000"/>
                  </a:schemeClr>
                </a:solidFill>
                <a:latin typeface="Lexend Light" pitchFamily="2" charset="77"/>
              </a:rPr>
              <a:t>Attraverso alcuni suggerimenti, tutto il quotidiano potrà lasciarsi plasmare dall’incontro con il Signore Gesù.</a:t>
            </a:r>
          </a:p>
          <a:p>
            <a:pPr algn="just">
              <a:lnSpc>
                <a:spcPct val="100000"/>
              </a:lnSpc>
              <a:spcBef>
                <a:spcPts val="0"/>
              </a:spcBef>
            </a:pPr>
            <a:r>
              <a:rPr lang="it-IT" sz="1800" dirty="0">
                <a:solidFill>
                  <a:schemeClr val="accent1">
                    <a:lumMod val="50000"/>
                  </a:schemeClr>
                </a:solidFill>
                <a:latin typeface="Lexend Light" pitchFamily="2" charset="77"/>
              </a:rPr>
              <a:t>Nell’anno in cui la proposta dell’Acr invita a vivere l’originalità dei carismi attraverso il mondo del cinema, questo sussidio rappresenta un’opportunità per tutta la famiglia di scoprire la bellezza che si cela in ogni parte, un ruolo particolare che Dio ha pensato per ciascuno.</a:t>
            </a:r>
            <a:endParaRPr lang="it-IT" sz="1600" dirty="0">
              <a:latin typeface="Lexend Light" pitchFamily="2" charset="77"/>
            </a:endParaRPr>
          </a:p>
          <a:p>
            <a:endParaRPr lang="it-IT" dirty="0"/>
          </a:p>
        </p:txBody>
      </p:sp>
      <p:pic>
        <p:nvPicPr>
          <p:cNvPr id="7" name="Immagine 6">
            <a:extLst>
              <a:ext uri="{FF2B5EF4-FFF2-40B4-BE49-F238E27FC236}">
                <a16:creationId xmlns:a16="http://schemas.microsoft.com/office/drawing/2014/main" id="{45D08C27-155C-37A4-FD02-6EC8A0E81569}"/>
              </a:ext>
            </a:extLst>
          </p:cNvPr>
          <p:cNvPicPr>
            <a:picLocks noChangeAspect="1"/>
          </p:cNvPicPr>
          <p:nvPr/>
        </p:nvPicPr>
        <p:blipFill>
          <a:blip r:embed="rId7"/>
          <a:stretch>
            <a:fillRect/>
          </a:stretch>
        </p:blipFill>
        <p:spPr>
          <a:xfrm rot="247801">
            <a:off x="6275985" y="1077728"/>
            <a:ext cx="6530020" cy="4967814"/>
          </a:xfrm>
          <a:prstGeom prst="rect">
            <a:avLst/>
          </a:prstGeom>
        </p:spPr>
      </p:pic>
    </p:spTree>
    <p:extLst>
      <p:ext uri="{BB962C8B-B14F-4D97-AF65-F5344CB8AC3E}">
        <p14:creationId xmlns:p14="http://schemas.microsoft.com/office/powerpoint/2010/main" val="3511671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35F8EBFA-5501-6F57-EDE1-38F5BD044953}"/>
              </a:ext>
            </a:extLst>
          </p:cNvPr>
          <p:cNvGrpSpPr/>
          <p:nvPr/>
        </p:nvGrpSpPr>
        <p:grpSpPr>
          <a:xfrm>
            <a:off x="0" y="0"/>
            <a:ext cx="12760090" cy="6858000"/>
            <a:chOff x="0" y="0"/>
            <a:chExt cx="12760090" cy="6858000"/>
          </a:xfrm>
        </p:grpSpPr>
        <p:pic>
          <p:nvPicPr>
            <p:cNvPr id="8" name="Immagine 7">
              <a:extLst>
                <a:ext uri="{FF2B5EF4-FFF2-40B4-BE49-F238E27FC236}">
                  <a16:creationId xmlns:a16="http://schemas.microsoft.com/office/drawing/2014/main" id="{4AA2DAA1-ADF6-CF67-A708-4717897D23A9}"/>
                </a:ext>
              </a:extLst>
            </p:cNvPr>
            <p:cNvPicPr>
              <a:picLocks noChangeAspect="1"/>
            </p:cNvPicPr>
            <p:nvPr/>
          </p:nvPicPr>
          <p:blipFill>
            <a:blip r:embed="rId2"/>
            <a:stretch>
              <a:fillRect/>
            </a:stretch>
          </p:blipFill>
          <p:spPr>
            <a:xfrm>
              <a:off x="0" y="0"/>
              <a:ext cx="12192000" cy="6858000"/>
            </a:xfrm>
            <a:prstGeom prst="rect">
              <a:avLst/>
            </a:prstGeom>
          </p:spPr>
        </p:pic>
        <p:pic>
          <p:nvPicPr>
            <p:cNvPr id="10" name="Immagine 9">
              <a:extLst>
                <a:ext uri="{FF2B5EF4-FFF2-40B4-BE49-F238E27FC236}">
                  <a16:creationId xmlns:a16="http://schemas.microsoft.com/office/drawing/2014/main" id="{71096042-EE3E-BA68-E484-200EC33966E6}"/>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15" name="Immagine 14">
              <a:extLst>
                <a:ext uri="{FF2B5EF4-FFF2-40B4-BE49-F238E27FC236}">
                  <a16:creationId xmlns:a16="http://schemas.microsoft.com/office/drawing/2014/main" id="{26458EDF-5B5A-E7B9-4261-7DD6E4EB252E}"/>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16" name="Immagine 15">
              <a:extLst>
                <a:ext uri="{FF2B5EF4-FFF2-40B4-BE49-F238E27FC236}">
                  <a16:creationId xmlns:a16="http://schemas.microsoft.com/office/drawing/2014/main" id="{50312D38-7A37-8F38-830F-04B90EE0F777}"/>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17" name="Immagine 16">
              <a:extLst>
                <a:ext uri="{FF2B5EF4-FFF2-40B4-BE49-F238E27FC236}">
                  <a16:creationId xmlns:a16="http://schemas.microsoft.com/office/drawing/2014/main" id="{879B1352-252A-E6FC-E4C0-E9C075AF3156}"/>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6" name="Titolo 1">
            <a:extLst>
              <a:ext uri="{FF2B5EF4-FFF2-40B4-BE49-F238E27FC236}">
                <a16:creationId xmlns:a16="http://schemas.microsoft.com/office/drawing/2014/main" id="{E8BECB67-074F-7F54-53FD-81DC3A8317D3}"/>
              </a:ext>
            </a:extLst>
          </p:cNvPr>
          <p:cNvSpPr>
            <a:spLocks noGrp="1"/>
          </p:cNvSpPr>
          <p:nvPr>
            <p:ph type="ctrTitle"/>
          </p:nvPr>
        </p:nvSpPr>
        <p:spPr>
          <a:xfrm>
            <a:off x="838561" y="239451"/>
            <a:ext cx="10162685" cy="975424"/>
          </a:xfrm>
          <a:noFill/>
        </p:spPr>
        <p:txBody>
          <a:bodyPr>
            <a:noAutofit/>
          </a:bodyPr>
          <a:lstStyle/>
          <a:p>
            <a:r>
              <a:rPr lang="it-IT" sz="3600" dirty="0">
                <a:solidFill>
                  <a:schemeClr val="accent1">
                    <a:lumMod val="75000"/>
                  </a:schemeClr>
                </a:solidFill>
                <a:effectLst/>
                <a:latin typeface="Marker Notes" panose="03000600000000000000" pitchFamily="66" charset="0"/>
                <a:ea typeface="Mabook" charset="0"/>
                <a:cs typeface="Mabook" charset="0"/>
              </a:rPr>
              <a:t>NEL CAMMINO DELL’ASSOCIAZIONE</a:t>
            </a:r>
            <a:endParaRPr lang="it-IT" sz="1400" b="1" dirty="0">
              <a:solidFill>
                <a:schemeClr val="accent1">
                  <a:lumMod val="75000"/>
                </a:schemeClr>
              </a:solidFill>
              <a:effectLst/>
              <a:latin typeface="Marker Notes" panose="03000600000000000000" pitchFamily="66" charset="0"/>
              <a:ea typeface="Mabook" charset="0"/>
              <a:cs typeface="Mabook" charset="0"/>
            </a:endParaRPr>
          </a:p>
        </p:txBody>
      </p:sp>
      <p:graphicFrame>
        <p:nvGraphicFramePr>
          <p:cNvPr id="7" name="Tabella 6">
            <a:extLst>
              <a:ext uri="{FF2B5EF4-FFF2-40B4-BE49-F238E27FC236}">
                <a16:creationId xmlns:a16="http://schemas.microsoft.com/office/drawing/2014/main" id="{2BC01B58-EFC6-A14D-29FC-AB5A784840ED}"/>
              </a:ext>
            </a:extLst>
          </p:cNvPr>
          <p:cNvGraphicFramePr>
            <a:graphicFrameLocks noGrp="1"/>
          </p:cNvGraphicFramePr>
          <p:nvPr>
            <p:extLst>
              <p:ext uri="{D42A27DB-BD31-4B8C-83A1-F6EECF244321}">
                <p14:modId xmlns:p14="http://schemas.microsoft.com/office/powerpoint/2010/main" val="1433599823"/>
              </p:ext>
            </p:extLst>
          </p:nvPr>
        </p:nvGraphicFramePr>
        <p:xfrm>
          <a:off x="1992626" y="1523969"/>
          <a:ext cx="8206748" cy="3699462"/>
        </p:xfrm>
        <a:graphic>
          <a:graphicData uri="http://schemas.openxmlformats.org/drawingml/2006/table">
            <a:tbl>
              <a:tblPr>
                <a:tableStyleId>{10A1B5D5-9B99-4C35-A422-299274C87663}</a:tableStyleId>
              </a:tblPr>
              <a:tblGrid>
                <a:gridCol w="2249825">
                  <a:extLst>
                    <a:ext uri="{9D8B030D-6E8A-4147-A177-3AD203B41FA5}">
                      <a16:colId xmlns:a16="http://schemas.microsoft.com/office/drawing/2014/main" val="1143219456"/>
                    </a:ext>
                  </a:extLst>
                </a:gridCol>
                <a:gridCol w="3221339">
                  <a:extLst>
                    <a:ext uri="{9D8B030D-6E8A-4147-A177-3AD203B41FA5}">
                      <a16:colId xmlns:a16="http://schemas.microsoft.com/office/drawing/2014/main" val="27263957"/>
                    </a:ext>
                  </a:extLst>
                </a:gridCol>
                <a:gridCol w="2735584">
                  <a:extLst>
                    <a:ext uri="{9D8B030D-6E8A-4147-A177-3AD203B41FA5}">
                      <a16:colId xmlns:a16="http://schemas.microsoft.com/office/drawing/2014/main" val="3939632862"/>
                    </a:ext>
                  </a:extLst>
                </a:gridCol>
              </a:tblGrid>
              <a:tr h="620748">
                <a:tc>
                  <a:txBody>
                    <a:bodyPr/>
                    <a:lstStyle/>
                    <a:p>
                      <a:pPr algn="ctr" rtl="0" fontAlgn="ctr">
                        <a:spcBef>
                          <a:spcPts val="0"/>
                        </a:spcBef>
                        <a:spcAft>
                          <a:spcPts val="0"/>
                        </a:spcAft>
                      </a:pPr>
                      <a:r>
                        <a:rPr lang="it-IT" sz="1800" b="0" u="none" strike="noStrike" dirty="0">
                          <a:solidFill>
                            <a:schemeClr val="bg1"/>
                          </a:solidFill>
                          <a:effectLst/>
                          <a:latin typeface="Lexend Medium" pitchFamily="2" charset="0"/>
                        </a:rPr>
                        <a:t>Anno associativo</a:t>
                      </a:r>
                      <a:endParaRPr lang="it-IT" sz="1800" dirty="0">
                        <a:solidFill>
                          <a:schemeClr val="bg1"/>
                        </a:solidFill>
                        <a:effectLst/>
                        <a:latin typeface="Lexend Medium" pitchFamily="2" charset="0"/>
                      </a:endParaRPr>
                    </a:p>
                  </a:txBody>
                  <a:tcPr marL="73025" marR="730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rtl="0" fontAlgn="ctr">
                        <a:spcBef>
                          <a:spcPts val="0"/>
                        </a:spcBef>
                        <a:spcAft>
                          <a:spcPts val="0"/>
                        </a:spcAft>
                      </a:pPr>
                      <a:r>
                        <a:rPr lang="it-IT" sz="1800" b="0" u="none" strike="noStrike" dirty="0">
                          <a:solidFill>
                            <a:schemeClr val="bg1"/>
                          </a:solidFill>
                          <a:effectLst/>
                          <a:latin typeface="Lexend Medium" pitchFamily="2" charset="0"/>
                        </a:rPr>
                        <a:t>Brano dell’anno</a:t>
                      </a:r>
                      <a:endParaRPr lang="it-IT" sz="1800" dirty="0">
                        <a:solidFill>
                          <a:schemeClr val="bg1"/>
                        </a:solidFill>
                        <a:effectLst/>
                        <a:latin typeface="Lexend Medium" pitchFamily="2" charset="0"/>
                      </a:endParaRPr>
                    </a:p>
                  </a:txBody>
                  <a:tcPr marL="73025" marR="730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rtl="0" fontAlgn="ctr">
                        <a:spcBef>
                          <a:spcPts val="0"/>
                        </a:spcBef>
                        <a:spcAft>
                          <a:spcPts val="0"/>
                        </a:spcAft>
                      </a:pPr>
                      <a:r>
                        <a:rPr lang="it-IT" sz="1800" b="0" u="none" strike="noStrike" dirty="0">
                          <a:solidFill>
                            <a:schemeClr val="bg1"/>
                          </a:solidFill>
                          <a:effectLst/>
                          <a:latin typeface="Lexend Medium" pitchFamily="2" charset="0"/>
                        </a:rPr>
                        <a:t>Verbi</a:t>
                      </a:r>
                      <a:endParaRPr lang="it-IT" sz="1800" dirty="0">
                        <a:solidFill>
                          <a:schemeClr val="bg1"/>
                        </a:solidFill>
                        <a:effectLst/>
                        <a:latin typeface="Lexend Medium" pitchFamily="2" charset="0"/>
                      </a:endParaRPr>
                    </a:p>
                  </a:txBody>
                  <a:tcPr marL="73025" marR="730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869172336"/>
                  </a:ext>
                </a:extLst>
              </a:tr>
              <a:tr h="794822">
                <a:tc>
                  <a:txBody>
                    <a:bodyPr/>
                    <a:lstStyle/>
                    <a:p>
                      <a:pPr algn="ctr" rtl="0" fontAlgn="ctr">
                        <a:spcBef>
                          <a:spcPts val="0"/>
                        </a:spcBef>
                        <a:spcAft>
                          <a:spcPts val="0"/>
                        </a:spcAft>
                      </a:pPr>
                      <a:r>
                        <a:rPr lang="it-IT" sz="1800" b="0" u="none" strike="noStrike" dirty="0">
                          <a:solidFill>
                            <a:schemeClr val="accent1">
                              <a:lumMod val="75000"/>
                            </a:schemeClr>
                          </a:solidFill>
                          <a:effectLst>
                            <a:outerShdw blurRad="38100" dist="38100" dir="2700000" algn="tl">
                              <a:srgbClr val="000000">
                                <a:alpha val="43137"/>
                              </a:srgbClr>
                            </a:outerShdw>
                          </a:effectLst>
                          <a:latin typeface="Lexend Medium" pitchFamily="2" charset="0"/>
                        </a:rPr>
                        <a:t>2024/2025</a:t>
                      </a:r>
                      <a:endParaRPr lang="it-IT" sz="1800" dirty="0">
                        <a:solidFill>
                          <a:schemeClr val="accent1">
                            <a:lumMod val="75000"/>
                          </a:schemeClr>
                        </a:solidFill>
                        <a:effectLst>
                          <a:outerShdw blurRad="38100" dist="38100" dir="2700000" algn="tl">
                            <a:srgbClr val="000000">
                              <a:alpha val="43137"/>
                            </a:srgbClr>
                          </a:outerShdw>
                        </a:effectLst>
                        <a:latin typeface="Lexend Medium" pitchFamily="2" charset="0"/>
                      </a:endParaRPr>
                    </a:p>
                  </a:txBody>
                  <a:tcPr marL="73025" marR="730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it-IT" sz="1800" dirty="0">
                          <a:solidFill>
                            <a:schemeClr val="accent1">
                              <a:lumMod val="75000"/>
                            </a:schemeClr>
                          </a:solidFill>
                          <a:effectLst>
                            <a:outerShdw blurRad="38100" dist="38100" dir="2700000" algn="tl">
                              <a:srgbClr val="000000">
                                <a:alpha val="43137"/>
                              </a:srgbClr>
                            </a:outerShdw>
                          </a:effectLst>
                          <a:latin typeface="Lexend Medium" pitchFamily="2" charset="0"/>
                        </a:rPr>
                        <a:t>Lc 5, 1-11</a:t>
                      </a:r>
                    </a:p>
                    <a:p>
                      <a:pPr marL="0" marR="0" lvl="0" indent="0" algn="ctr" defTabSz="914400" rtl="0" eaLnBrk="1" fontAlgn="ctr" latinLnBrk="0" hangingPunct="1">
                        <a:lnSpc>
                          <a:spcPct val="100000"/>
                        </a:lnSpc>
                        <a:spcBef>
                          <a:spcPts val="0"/>
                        </a:spcBef>
                        <a:spcAft>
                          <a:spcPts val="0"/>
                        </a:spcAft>
                        <a:buClrTx/>
                        <a:buSzTx/>
                        <a:buFontTx/>
                        <a:buNone/>
                        <a:tabLst/>
                        <a:defRPr/>
                      </a:pPr>
                      <a:r>
                        <a:rPr lang="it-IT" sz="1800" dirty="0">
                          <a:solidFill>
                            <a:schemeClr val="accent1">
                              <a:lumMod val="75000"/>
                            </a:schemeClr>
                          </a:solidFill>
                          <a:effectLst>
                            <a:outerShdw blurRad="38100" dist="38100" dir="2700000" algn="tl">
                              <a:srgbClr val="000000">
                                <a:alpha val="43137"/>
                              </a:srgbClr>
                            </a:outerShdw>
                          </a:effectLst>
                          <a:latin typeface="Lexend Medium" pitchFamily="2" charset="0"/>
                        </a:rPr>
                        <a:t>«Prendi il largo»</a:t>
                      </a:r>
                    </a:p>
                  </a:txBody>
                  <a:tcPr marL="73025" marR="730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it-IT" sz="1800" dirty="0">
                          <a:solidFill>
                            <a:schemeClr val="accent1">
                              <a:lumMod val="75000"/>
                            </a:schemeClr>
                          </a:solidFill>
                          <a:effectLst>
                            <a:outerShdw blurRad="38100" dist="38100" dir="2700000" algn="tl">
                              <a:srgbClr val="000000">
                                <a:alpha val="43137"/>
                              </a:srgbClr>
                            </a:outerShdw>
                          </a:effectLst>
                          <a:latin typeface="Lexend Medium" pitchFamily="2" charset="0"/>
                        </a:rPr>
                        <a:t>Fidarsi</a:t>
                      </a:r>
                    </a:p>
                  </a:txBody>
                  <a:tcPr marL="73025" marR="730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794393"/>
                  </a:ext>
                </a:extLst>
              </a:tr>
              <a:tr h="1141946">
                <a:tc>
                  <a:txBody>
                    <a:bodyPr/>
                    <a:lstStyle/>
                    <a:p>
                      <a:pPr algn="ctr" rtl="0" fontAlgn="ctr">
                        <a:spcBef>
                          <a:spcPts val="0"/>
                        </a:spcBef>
                        <a:spcAft>
                          <a:spcPts val="0"/>
                        </a:spcAft>
                      </a:pPr>
                      <a:r>
                        <a:rPr lang="it-IT" sz="1800" b="0" u="none" strike="noStrike" dirty="0">
                          <a:solidFill>
                            <a:schemeClr val="bg2">
                              <a:lumMod val="25000"/>
                            </a:schemeClr>
                          </a:solidFill>
                          <a:effectLst/>
                          <a:latin typeface="Lexend Medium" pitchFamily="2" charset="0"/>
                        </a:rPr>
                        <a:t>2025/2026</a:t>
                      </a:r>
                      <a:endParaRPr lang="it-IT" sz="1800" dirty="0">
                        <a:solidFill>
                          <a:schemeClr val="bg2">
                            <a:lumMod val="25000"/>
                          </a:schemeClr>
                        </a:solidFill>
                        <a:effectLst/>
                        <a:latin typeface="Lexend Medium" pitchFamily="2" charset="0"/>
                      </a:endParaRPr>
                    </a:p>
                  </a:txBody>
                  <a:tcPr marL="73025" marR="730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it-IT" sz="1800" dirty="0">
                          <a:solidFill>
                            <a:schemeClr val="bg2">
                              <a:lumMod val="25000"/>
                            </a:schemeClr>
                          </a:solidFill>
                          <a:effectLst/>
                          <a:latin typeface="Lexend Medium" pitchFamily="2" charset="0"/>
                        </a:rPr>
                        <a:t>Mt 17, 1-9</a:t>
                      </a:r>
                    </a:p>
                    <a:p>
                      <a:pPr algn="ctr" rtl="0" fontAlgn="ctr">
                        <a:spcBef>
                          <a:spcPts val="0"/>
                        </a:spcBef>
                        <a:spcAft>
                          <a:spcPts val="0"/>
                        </a:spcAft>
                      </a:pPr>
                      <a:r>
                        <a:rPr lang="it-IT" sz="1800" dirty="0">
                          <a:solidFill>
                            <a:schemeClr val="bg2">
                              <a:lumMod val="25000"/>
                            </a:schemeClr>
                          </a:solidFill>
                          <a:effectLst/>
                          <a:latin typeface="Lexend Medium" pitchFamily="2" charset="0"/>
                        </a:rPr>
                        <a:t>«Signore, è bello per noi essere qui!»</a:t>
                      </a:r>
                    </a:p>
                  </a:txBody>
                  <a:tcPr marL="73025" marR="730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it-IT" sz="1800" dirty="0">
                          <a:solidFill>
                            <a:schemeClr val="bg2">
                              <a:lumMod val="25000"/>
                            </a:schemeClr>
                          </a:solidFill>
                          <a:effectLst/>
                          <a:latin typeface="Lexend Medium" pitchFamily="2" charset="0"/>
                        </a:rPr>
                        <a:t>Condividere</a:t>
                      </a:r>
                    </a:p>
                  </a:txBody>
                  <a:tcPr marL="73025" marR="730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49761201"/>
                  </a:ext>
                </a:extLst>
              </a:tr>
              <a:tr h="1141946">
                <a:tc>
                  <a:txBody>
                    <a:bodyPr/>
                    <a:lstStyle/>
                    <a:p>
                      <a:pPr algn="ctr" rtl="0" fontAlgn="ctr">
                        <a:spcBef>
                          <a:spcPts val="0"/>
                        </a:spcBef>
                        <a:spcAft>
                          <a:spcPts val="0"/>
                        </a:spcAft>
                      </a:pPr>
                      <a:r>
                        <a:rPr lang="it-IT" sz="1800" b="0" u="none" strike="noStrike" dirty="0">
                          <a:solidFill>
                            <a:schemeClr val="bg2">
                              <a:lumMod val="25000"/>
                            </a:schemeClr>
                          </a:solidFill>
                          <a:effectLst/>
                          <a:latin typeface="Lexend Medium" pitchFamily="2" charset="0"/>
                        </a:rPr>
                        <a:t>2027/2028</a:t>
                      </a:r>
                      <a:endParaRPr lang="it-IT" sz="1800" dirty="0">
                        <a:solidFill>
                          <a:schemeClr val="bg2">
                            <a:lumMod val="25000"/>
                          </a:schemeClr>
                        </a:solidFill>
                        <a:effectLst/>
                        <a:latin typeface="Lexend Medium" pitchFamily="2" charset="0"/>
                      </a:endParaRPr>
                    </a:p>
                  </a:txBody>
                  <a:tcPr marL="73025" marR="730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it-IT" sz="1800" dirty="0">
                          <a:solidFill>
                            <a:schemeClr val="bg2">
                              <a:lumMod val="25000"/>
                            </a:schemeClr>
                          </a:solidFill>
                          <a:effectLst/>
                          <a:latin typeface="Lexend Medium" pitchFamily="2" charset="0"/>
                        </a:rPr>
                        <a:t>Mc 2, 18-22</a:t>
                      </a:r>
                    </a:p>
                    <a:p>
                      <a:pPr algn="ctr" rtl="0" fontAlgn="ctr">
                        <a:spcBef>
                          <a:spcPts val="0"/>
                        </a:spcBef>
                        <a:spcAft>
                          <a:spcPts val="0"/>
                        </a:spcAft>
                      </a:pPr>
                      <a:r>
                        <a:rPr lang="it-IT" sz="1800" dirty="0">
                          <a:solidFill>
                            <a:schemeClr val="bg2">
                              <a:lumMod val="25000"/>
                            </a:schemeClr>
                          </a:solidFill>
                          <a:effectLst/>
                          <a:latin typeface="Lexend Medium" pitchFamily="2" charset="0"/>
                        </a:rPr>
                        <a:t>«Vino nuovi in otri nuovi»</a:t>
                      </a:r>
                    </a:p>
                  </a:txBody>
                  <a:tcPr marL="73025" marR="730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it-IT" sz="1800" dirty="0">
                          <a:solidFill>
                            <a:schemeClr val="bg2">
                              <a:lumMod val="25000"/>
                            </a:schemeClr>
                          </a:solidFill>
                          <a:effectLst/>
                          <a:latin typeface="Lexend Medium" pitchFamily="2" charset="0"/>
                        </a:rPr>
                        <a:t>Generare</a:t>
                      </a:r>
                    </a:p>
                  </a:txBody>
                  <a:tcPr marL="73025" marR="730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17394365"/>
                  </a:ext>
                </a:extLst>
              </a:tr>
            </a:tbl>
          </a:graphicData>
        </a:graphic>
      </p:graphicFrame>
    </p:spTree>
    <p:extLst>
      <p:ext uri="{BB962C8B-B14F-4D97-AF65-F5344CB8AC3E}">
        <p14:creationId xmlns:p14="http://schemas.microsoft.com/office/powerpoint/2010/main" val="25551086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2">
            <a:extLst>
              <a:ext uri="{FF2B5EF4-FFF2-40B4-BE49-F238E27FC236}">
                <a16:creationId xmlns:a16="http://schemas.microsoft.com/office/drawing/2014/main" id="{FC6ADBF9-9A63-59A5-2305-37DCFDE44942}"/>
              </a:ext>
            </a:extLst>
          </p:cNvPr>
          <p:cNvGrpSpPr/>
          <p:nvPr/>
        </p:nvGrpSpPr>
        <p:grpSpPr>
          <a:xfrm>
            <a:off x="0" y="0"/>
            <a:ext cx="12760090" cy="6858000"/>
            <a:chOff x="0" y="0"/>
            <a:chExt cx="12760090" cy="6858000"/>
          </a:xfrm>
        </p:grpSpPr>
        <p:pic>
          <p:nvPicPr>
            <p:cNvPr id="6" name="Immagine 5">
              <a:extLst>
                <a:ext uri="{FF2B5EF4-FFF2-40B4-BE49-F238E27FC236}">
                  <a16:creationId xmlns:a16="http://schemas.microsoft.com/office/drawing/2014/main" id="{9C8C60C7-00E1-0E68-AD72-CDF31E9554C2}"/>
                </a:ext>
              </a:extLst>
            </p:cNvPr>
            <p:cNvPicPr>
              <a:picLocks noChangeAspect="1"/>
            </p:cNvPicPr>
            <p:nvPr/>
          </p:nvPicPr>
          <p:blipFill>
            <a:blip r:embed="rId2"/>
            <a:stretch>
              <a:fillRect/>
            </a:stretch>
          </p:blipFill>
          <p:spPr>
            <a:xfrm>
              <a:off x="0" y="0"/>
              <a:ext cx="12192000" cy="6858000"/>
            </a:xfrm>
            <a:prstGeom prst="rect">
              <a:avLst/>
            </a:prstGeom>
          </p:spPr>
        </p:pic>
        <p:pic>
          <p:nvPicPr>
            <p:cNvPr id="10" name="Immagine 9">
              <a:extLst>
                <a:ext uri="{FF2B5EF4-FFF2-40B4-BE49-F238E27FC236}">
                  <a16:creationId xmlns:a16="http://schemas.microsoft.com/office/drawing/2014/main" id="{C2912619-355F-00E6-AF09-D017D91540F2}"/>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12" name="Immagine 11">
              <a:extLst>
                <a:ext uri="{FF2B5EF4-FFF2-40B4-BE49-F238E27FC236}">
                  <a16:creationId xmlns:a16="http://schemas.microsoft.com/office/drawing/2014/main" id="{2FCA23F9-55C8-65F0-776B-8B4190BE3EAD}"/>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14" name="Immagine 13">
              <a:extLst>
                <a:ext uri="{FF2B5EF4-FFF2-40B4-BE49-F238E27FC236}">
                  <a16:creationId xmlns:a16="http://schemas.microsoft.com/office/drawing/2014/main" id="{5E0FBCEA-6198-0891-B683-966C15968593}"/>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15" name="Immagine 14">
              <a:extLst>
                <a:ext uri="{FF2B5EF4-FFF2-40B4-BE49-F238E27FC236}">
                  <a16:creationId xmlns:a16="http://schemas.microsoft.com/office/drawing/2014/main" id="{295CE486-DE49-7B64-06BE-21118B00CF31}"/>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8" name="Sottotitolo 2">
            <a:extLst>
              <a:ext uri="{FF2B5EF4-FFF2-40B4-BE49-F238E27FC236}">
                <a16:creationId xmlns:a16="http://schemas.microsoft.com/office/drawing/2014/main" id="{12D5E09F-F451-BA8E-ADE0-FD27C701243A}"/>
              </a:ext>
            </a:extLst>
          </p:cNvPr>
          <p:cNvSpPr>
            <a:spLocks noGrp="1"/>
          </p:cNvSpPr>
          <p:nvPr>
            <p:ph type="subTitle" idx="1"/>
          </p:nvPr>
        </p:nvSpPr>
        <p:spPr>
          <a:xfrm>
            <a:off x="1035916" y="769033"/>
            <a:ext cx="10120167" cy="5121616"/>
          </a:xfrm>
        </p:spPr>
        <p:txBody>
          <a:bodyPr>
            <a:normAutofit fontScale="92500" lnSpcReduction="20000"/>
          </a:bodyPr>
          <a:lstStyle/>
          <a:p>
            <a:r>
              <a:rPr lang="it-IT" sz="5800" dirty="0" err="1">
                <a:solidFill>
                  <a:schemeClr val="accent1">
                    <a:lumMod val="75000"/>
                  </a:schemeClr>
                </a:solidFill>
                <a:effectLst>
                  <a:outerShdw blurRad="38100" dist="38100" dir="2700000" algn="tl">
                    <a:srgbClr val="000000">
                      <a:alpha val="43137"/>
                    </a:srgbClr>
                  </a:outerShdw>
                </a:effectLst>
                <a:latin typeface="Marker Notes" panose="03000600000000000000" pitchFamily="66" charset="0"/>
                <a:ea typeface="Mabook" charset="0"/>
                <a:cs typeface="Mabook" charset="0"/>
              </a:rPr>
              <a:t>Shema</a:t>
            </a:r>
            <a:r>
              <a:rPr lang="it-IT" sz="5800" dirty="0">
                <a:solidFill>
                  <a:schemeClr val="accent1">
                    <a:lumMod val="75000"/>
                  </a:schemeClr>
                </a:solidFill>
                <a:effectLst>
                  <a:outerShdw blurRad="38100" dist="38100" dir="2700000" algn="tl">
                    <a:srgbClr val="000000">
                      <a:alpha val="43137"/>
                    </a:srgbClr>
                  </a:outerShdw>
                </a:effectLst>
                <a:latin typeface="Marker Notes" panose="03000600000000000000" pitchFamily="66" charset="0"/>
                <a:ea typeface="Mabook" charset="0"/>
                <a:cs typeface="Mabook" charset="0"/>
              </a:rPr>
              <a:t>’ </a:t>
            </a:r>
            <a:endParaRPr lang="it-IT" sz="3500" dirty="0">
              <a:solidFill>
                <a:schemeClr val="accent1">
                  <a:lumMod val="75000"/>
                </a:schemeClr>
              </a:solidFill>
              <a:effectLst>
                <a:outerShdw blurRad="38100" dist="38100" dir="2700000" algn="tl">
                  <a:srgbClr val="000000">
                    <a:alpha val="43137"/>
                  </a:srgbClr>
                </a:outerShdw>
              </a:effectLst>
              <a:latin typeface="Asparagus Sprouts" pitchFamily="2" charset="0"/>
              <a:ea typeface="Mabook" charset="0"/>
              <a:cs typeface="Mabook" charset="0"/>
            </a:endParaRPr>
          </a:p>
          <a:p>
            <a:r>
              <a:rPr lang="it-IT" sz="2600" b="1" dirty="0">
                <a:solidFill>
                  <a:schemeClr val="accent1">
                    <a:lumMod val="75000"/>
                  </a:schemeClr>
                </a:solidFill>
                <a:latin typeface="Marker Notes" panose="03000600000000000000" pitchFamily="66" charset="0"/>
                <a:ea typeface="Mabook" charset="0"/>
                <a:cs typeface="Mabook" charset="0"/>
              </a:rPr>
              <a:t>Esperienze di ascolto della Parola di Dio per ragazzi</a:t>
            </a:r>
          </a:p>
          <a:p>
            <a:r>
              <a:rPr lang="it-IT" b="1" dirty="0">
                <a:solidFill>
                  <a:schemeClr val="accent1">
                    <a:lumMod val="50000"/>
                  </a:schemeClr>
                </a:solidFill>
                <a:highlight>
                  <a:srgbClr val="73B115"/>
                </a:highlight>
                <a:latin typeface="Lexend Black" pitchFamily="2" charset="0"/>
                <a:ea typeface="Avenir Next Condensed" charset="0"/>
                <a:cs typeface="Avenir Next Condensed" charset="0"/>
              </a:rPr>
              <a:t> </a:t>
            </a:r>
          </a:p>
          <a:p>
            <a:r>
              <a:rPr lang="it-IT" b="1" dirty="0">
                <a:solidFill>
                  <a:schemeClr val="accent1">
                    <a:lumMod val="50000"/>
                  </a:schemeClr>
                </a:solidFill>
                <a:latin typeface="Lexend Black" pitchFamily="2" charset="0"/>
                <a:ea typeface="Avenir Next Condensed" charset="0"/>
                <a:cs typeface="Avenir Next Condensed" charset="0"/>
              </a:rPr>
              <a:t>Betania (Lectio divina) *</a:t>
            </a:r>
          </a:p>
          <a:p>
            <a:r>
              <a:rPr lang="it-IT" i="1" dirty="0">
                <a:solidFill>
                  <a:schemeClr val="bg1"/>
                </a:solidFill>
                <a:highlight>
                  <a:srgbClr val="0000FF"/>
                </a:highlight>
                <a:latin typeface="Lexend Black" pitchFamily="2" charset="0"/>
                <a:ea typeface="Avenir Next Condensed" charset="0"/>
                <a:cs typeface="Avenir Next Condensed" charset="0"/>
              </a:rPr>
              <a:t> «Prendi il largo» (Lc 5, 1-11)</a:t>
            </a:r>
          </a:p>
          <a:p>
            <a:r>
              <a:rPr lang="it-IT" dirty="0">
                <a:solidFill>
                  <a:schemeClr val="accent1">
                    <a:lumMod val="50000"/>
                  </a:schemeClr>
                </a:solidFill>
                <a:latin typeface="Lexend Medium" pitchFamily="2" charset="0"/>
                <a:ea typeface="Avenir Next Condensed" charset="0"/>
                <a:cs typeface="Avenir Next Condensed" charset="0"/>
              </a:rPr>
              <a:t> </a:t>
            </a:r>
          </a:p>
          <a:p>
            <a:r>
              <a:rPr lang="it-IT" b="1" dirty="0">
                <a:solidFill>
                  <a:schemeClr val="accent1">
                    <a:lumMod val="50000"/>
                  </a:schemeClr>
                </a:solidFill>
                <a:latin typeface="Lexend Black" pitchFamily="2" charset="0"/>
                <a:ea typeface="Avenir Next Condensed" charset="0"/>
                <a:cs typeface="Avenir Next Condensed" charset="0"/>
              </a:rPr>
              <a:t>Al Pozzo di </a:t>
            </a:r>
            <a:r>
              <a:rPr lang="it-IT" b="1" dirty="0" err="1">
                <a:solidFill>
                  <a:schemeClr val="accent1">
                    <a:lumMod val="50000"/>
                  </a:schemeClr>
                </a:solidFill>
                <a:latin typeface="Lexend Black" pitchFamily="2" charset="0"/>
                <a:ea typeface="Avenir Next Condensed" charset="0"/>
                <a:cs typeface="Avenir Next Condensed" charset="0"/>
              </a:rPr>
              <a:t>Sicar</a:t>
            </a:r>
            <a:r>
              <a:rPr lang="it-IT" b="1" dirty="0">
                <a:solidFill>
                  <a:schemeClr val="accent1">
                    <a:lumMod val="50000"/>
                  </a:schemeClr>
                </a:solidFill>
                <a:latin typeface="Lexend Black" pitchFamily="2" charset="0"/>
                <a:ea typeface="Avenir Next Condensed" charset="0"/>
                <a:cs typeface="Avenir Next Condensed" charset="0"/>
              </a:rPr>
              <a:t> (Ritiro spirituale di Avvento) *</a:t>
            </a:r>
          </a:p>
          <a:p>
            <a:r>
              <a:rPr lang="it-IT" i="1" dirty="0">
                <a:solidFill>
                  <a:schemeClr val="bg1"/>
                </a:solidFill>
                <a:highlight>
                  <a:srgbClr val="0000FF"/>
                </a:highlight>
                <a:latin typeface="Lexend Black" pitchFamily="2" charset="0"/>
                <a:ea typeface="Avenir Next Condensed" charset="0"/>
                <a:cs typeface="Avenir Next Condensed" charset="0"/>
              </a:rPr>
              <a:t>«Benedetta tu fra le donne» (Lc 1,39-45)</a:t>
            </a:r>
          </a:p>
          <a:p>
            <a:r>
              <a:rPr lang="it-IT" dirty="0">
                <a:solidFill>
                  <a:schemeClr val="accent1">
                    <a:lumMod val="50000"/>
                  </a:schemeClr>
                </a:solidFill>
                <a:latin typeface="Lexend Medium" pitchFamily="2" charset="0"/>
                <a:ea typeface="Avenir Next Condensed" charset="0"/>
                <a:cs typeface="Avenir Next Condensed" charset="0"/>
              </a:rPr>
              <a:t> </a:t>
            </a:r>
          </a:p>
          <a:p>
            <a:r>
              <a:rPr lang="it-IT" b="1" dirty="0" err="1">
                <a:solidFill>
                  <a:schemeClr val="accent1">
                    <a:lumMod val="50000"/>
                  </a:schemeClr>
                </a:solidFill>
                <a:latin typeface="Lexend Black" pitchFamily="2" charset="0"/>
                <a:ea typeface="Avenir Next Condensed" charset="0"/>
                <a:cs typeface="Avenir Next Condensed" charset="0"/>
              </a:rPr>
              <a:t>Tabor</a:t>
            </a:r>
            <a:r>
              <a:rPr lang="it-IT" b="1" dirty="0">
                <a:solidFill>
                  <a:schemeClr val="accent1">
                    <a:lumMod val="50000"/>
                  </a:schemeClr>
                </a:solidFill>
                <a:latin typeface="Lexend Black" pitchFamily="2" charset="0"/>
                <a:ea typeface="Avenir Next Condensed" charset="0"/>
                <a:cs typeface="Avenir Next Condensed" charset="0"/>
              </a:rPr>
              <a:t> (Week-end di spiritualità di Quaresima) *</a:t>
            </a:r>
          </a:p>
          <a:p>
            <a:r>
              <a:rPr lang="it-IT" i="1" dirty="0">
                <a:solidFill>
                  <a:schemeClr val="bg1"/>
                </a:solidFill>
                <a:highlight>
                  <a:srgbClr val="0000FF"/>
                </a:highlight>
                <a:latin typeface="Lexend Black" pitchFamily="2" charset="0"/>
                <a:ea typeface="Avenir Next Condensed" charset="0"/>
                <a:cs typeface="Avenir Next Condensed" charset="0"/>
              </a:rPr>
              <a:t>«Lo accolse pieno di gioia» (Lc 19,1-10)</a:t>
            </a:r>
            <a:endParaRPr lang="it-IT" dirty="0">
              <a:highlight>
                <a:srgbClr val="0000FF"/>
              </a:highlight>
            </a:endParaRPr>
          </a:p>
          <a:p>
            <a:endParaRPr lang="it-IT" sz="1500" dirty="0">
              <a:latin typeface="Lexend Medium" pitchFamily="2" charset="77"/>
            </a:endParaRPr>
          </a:p>
          <a:p>
            <a:r>
              <a:rPr lang="it-IT" sz="1500" dirty="0">
                <a:latin typeface="Lexend Medium" pitchFamily="2" charset="77"/>
              </a:rPr>
              <a:t>*scaricabile dal sito https://azionecattolica.it/ramo/acr/</a:t>
            </a:r>
          </a:p>
        </p:txBody>
      </p:sp>
      <p:pic>
        <p:nvPicPr>
          <p:cNvPr id="7" name="Immagine 6">
            <a:extLst>
              <a:ext uri="{FF2B5EF4-FFF2-40B4-BE49-F238E27FC236}">
                <a16:creationId xmlns:a16="http://schemas.microsoft.com/office/drawing/2014/main" id="{220F1F2F-47A8-F3D5-6115-E6D625B2D018}"/>
              </a:ext>
            </a:extLst>
          </p:cNvPr>
          <p:cNvPicPr>
            <a:picLocks noChangeAspect="1"/>
          </p:cNvPicPr>
          <p:nvPr/>
        </p:nvPicPr>
        <p:blipFill>
          <a:blip r:embed="rId7"/>
          <a:stretch>
            <a:fillRect/>
          </a:stretch>
        </p:blipFill>
        <p:spPr>
          <a:xfrm rot="20742411">
            <a:off x="8655095" y="5788631"/>
            <a:ext cx="3221716" cy="1743450"/>
          </a:xfrm>
          <a:prstGeom prst="rect">
            <a:avLst/>
          </a:prstGeom>
        </p:spPr>
      </p:pic>
      <p:sp>
        <p:nvSpPr>
          <p:cNvPr id="2" name="CasellaDiTesto 1">
            <a:extLst>
              <a:ext uri="{FF2B5EF4-FFF2-40B4-BE49-F238E27FC236}">
                <a16:creationId xmlns:a16="http://schemas.microsoft.com/office/drawing/2014/main" id="{637787FD-4F8F-8975-3B7B-184CD2873E2A}"/>
              </a:ext>
            </a:extLst>
          </p:cNvPr>
          <p:cNvSpPr txBox="1"/>
          <p:nvPr/>
        </p:nvSpPr>
        <p:spPr>
          <a:xfrm>
            <a:off x="353397" y="4680488"/>
            <a:ext cx="184731"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27660073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o 6">
            <a:extLst>
              <a:ext uri="{FF2B5EF4-FFF2-40B4-BE49-F238E27FC236}">
                <a16:creationId xmlns:a16="http://schemas.microsoft.com/office/drawing/2014/main" id="{CC098707-7236-A365-1023-770796CBAF48}"/>
              </a:ext>
            </a:extLst>
          </p:cNvPr>
          <p:cNvGrpSpPr/>
          <p:nvPr/>
        </p:nvGrpSpPr>
        <p:grpSpPr>
          <a:xfrm>
            <a:off x="0" y="0"/>
            <a:ext cx="12760090" cy="6858000"/>
            <a:chOff x="0" y="0"/>
            <a:chExt cx="12760090" cy="6858000"/>
          </a:xfrm>
        </p:grpSpPr>
        <p:pic>
          <p:nvPicPr>
            <p:cNvPr id="8" name="Immagine 7">
              <a:extLst>
                <a:ext uri="{FF2B5EF4-FFF2-40B4-BE49-F238E27FC236}">
                  <a16:creationId xmlns:a16="http://schemas.microsoft.com/office/drawing/2014/main" id="{2299FBAE-322F-432A-E54C-81959BC04ACD}"/>
                </a:ext>
              </a:extLst>
            </p:cNvPr>
            <p:cNvPicPr>
              <a:picLocks noChangeAspect="1"/>
            </p:cNvPicPr>
            <p:nvPr/>
          </p:nvPicPr>
          <p:blipFill>
            <a:blip r:embed="rId2"/>
            <a:stretch>
              <a:fillRect/>
            </a:stretch>
          </p:blipFill>
          <p:spPr>
            <a:xfrm>
              <a:off x="0" y="0"/>
              <a:ext cx="12192000" cy="6858000"/>
            </a:xfrm>
            <a:prstGeom prst="rect">
              <a:avLst/>
            </a:prstGeom>
          </p:spPr>
        </p:pic>
        <p:pic>
          <p:nvPicPr>
            <p:cNvPr id="10" name="Immagine 9">
              <a:extLst>
                <a:ext uri="{FF2B5EF4-FFF2-40B4-BE49-F238E27FC236}">
                  <a16:creationId xmlns:a16="http://schemas.microsoft.com/office/drawing/2014/main" id="{264D0812-482E-4772-1839-4B5EACC12DCD}"/>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12" name="Immagine 11">
              <a:extLst>
                <a:ext uri="{FF2B5EF4-FFF2-40B4-BE49-F238E27FC236}">
                  <a16:creationId xmlns:a16="http://schemas.microsoft.com/office/drawing/2014/main" id="{DABFA8A7-BA9F-8AB8-AC3E-1B5F1ED5BFBB}"/>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14" name="Immagine 13">
              <a:extLst>
                <a:ext uri="{FF2B5EF4-FFF2-40B4-BE49-F238E27FC236}">
                  <a16:creationId xmlns:a16="http://schemas.microsoft.com/office/drawing/2014/main" id="{ADB24FBA-F496-41FA-1234-3D9826B232C6}"/>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15" name="Immagine 14">
              <a:extLst>
                <a:ext uri="{FF2B5EF4-FFF2-40B4-BE49-F238E27FC236}">
                  <a16:creationId xmlns:a16="http://schemas.microsoft.com/office/drawing/2014/main" id="{33AB0EFF-0763-61B1-63F9-79CA88A517A7}"/>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BC2E2369-1DFF-0FF9-4772-2CB7AD7D74CE}"/>
              </a:ext>
            </a:extLst>
          </p:cNvPr>
          <p:cNvSpPr>
            <a:spLocks noGrp="1"/>
          </p:cNvSpPr>
          <p:nvPr>
            <p:ph type="subTitle" idx="1"/>
          </p:nvPr>
        </p:nvSpPr>
        <p:spPr>
          <a:xfrm>
            <a:off x="752451" y="426573"/>
            <a:ext cx="10035945" cy="5146425"/>
          </a:xfrm>
        </p:spPr>
        <p:txBody>
          <a:bodyPr>
            <a:normAutofit/>
          </a:bodyPr>
          <a:lstStyle/>
          <a:p>
            <a:r>
              <a:rPr lang="it-IT" sz="4000" dirty="0">
                <a:solidFill>
                  <a:schemeClr val="accent1">
                    <a:lumMod val="75000"/>
                  </a:schemeClr>
                </a:solidFill>
                <a:latin typeface="Marker Notes" panose="03000600000000000000" pitchFamily="66" charset="0"/>
                <a:ea typeface="Mabook" charset="0"/>
                <a:cs typeface="Mabook" charset="0"/>
              </a:rPr>
              <a:t>I sussidi personali</a:t>
            </a:r>
          </a:p>
          <a:p>
            <a:r>
              <a:rPr lang="it-IT" sz="4000" dirty="0">
                <a:solidFill>
                  <a:schemeClr val="accent1">
                    <a:lumMod val="75000"/>
                  </a:schemeClr>
                </a:solidFill>
                <a:latin typeface="Marker Notes" panose="03000600000000000000" pitchFamily="66" charset="0"/>
                <a:ea typeface="Mabook" charset="0"/>
                <a:cs typeface="Mabook" charset="0"/>
              </a:rPr>
              <a:t> di preghiera</a:t>
            </a:r>
          </a:p>
          <a:p>
            <a:endParaRPr lang="it-IT" sz="500" dirty="0">
              <a:solidFill>
                <a:schemeClr val="accent1">
                  <a:lumMod val="50000"/>
                </a:schemeClr>
              </a:solidFill>
              <a:latin typeface="Avenir Next Condensed" charset="0"/>
              <a:ea typeface="Avenir Next Condensed" charset="0"/>
              <a:cs typeface="Avenir Next Condensed" charset="0"/>
            </a:endParaRPr>
          </a:p>
          <a:p>
            <a:r>
              <a:rPr lang="it-IT" sz="3600" b="1" dirty="0">
                <a:latin typeface="Lexend Black" pitchFamily="2" charset="0"/>
                <a:ea typeface="Avenir Next Condensed" charset="0"/>
                <a:cs typeface="Avenir Next Condensed" charset="0"/>
              </a:rPr>
              <a:t>Avvento</a:t>
            </a:r>
            <a:r>
              <a:rPr lang="it-IT" sz="3600" dirty="0">
                <a:latin typeface="Lexend Medium" pitchFamily="2" charset="0"/>
                <a:ea typeface="Avenir Next Condensed" charset="0"/>
                <a:cs typeface="Avenir Next Condensed" charset="0"/>
              </a:rPr>
              <a:t> 3-6, 7-10, 11-14 </a:t>
            </a:r>
          </a:p>
          <a:p>
            <a:r>
              <a:rPr lang="it-IT" sz="3600" b="1" dirty="0">
                <a:latin typeface="Lexend Black" pitchFamily="2" charset="0"/>
                <a:ea typeface="Avenir Next Condensed" charset="0"/>
                <a:cs typeface="Avenir Next Condensed" charset="0"/>
              </a:rPr>
              <a:t>«Attesa sotto le stelle… con Elisabetta!»</a:t>
            </a:r>
          </a:p>
          <a:p>
            <a:endParaRPr lang="it-IT" sz="1500" b="1" dirty="0">
              <a:latin typeface="Lexend Black" pitchFamily="2" charset="0"/>
              <a:ea typeface="Avenir Next Condensed" charset="0"/>
              <a:cs typeface="Avenir Next Condensed" charset="0"/>
            </a:endParaRPr>
          </a:p>
          <a:p>
            <a:r>
              <a:rPr lang="it-IT" sz="3600" b="1" dirty="0">
                <a:latin typeface="Lexend Black" pitchFamily="2" charset="0"/>
                <a:ea typeface="Avenir Next Condensed" charset="0"/>
                <a:cs typeface="Avenir Next Condensed" charset="0"/>
              </a:rPr>
              <a:t>Quaresima</a:t>
            </a:r>
            <a:r>
              <a:rPr lang="it-IT" sz="3600" dirty="0">
                <a:latin typeface="Lexend Medium" pitchFamily="2" charset="0"/>
                <a:ea typeface="Avenir Next Condensed" charset="0"/>
                <a:cs typeface="Avenir Next Condensed" charset="0"/>
              </a:rPr>
              <a:t> 3-6, 7-10, 11-14 </a:t>
            </a:r>
            <a:endParaRPr lang="it-IT" sz="3600" b="1" dirty="0">
              <a:latin typeface="Lexend Black" pitchFamily="2" charset="0"/>
              <a:ea typeface="Avenir Next Condensed" charset="0"/>
              <a:cs typeface="Avenir Next Condensed" charset="0"/>
            </a:endParaRPr>
          </a:p>
          <a:p>
            <a:r>
              <a:rPr lang="it-IT" sz="3600" b="1" dirty="0">
                <a:latin typeface="Lexend Black" pitchFamily="2" charset="0"/>
                <a:ea typeface="Avenir Next Condensed" charset="0"/>
                <a:cs typeface="Avenir Next Condensed" charset="0"/>
              </a:rPr>
              <a:t>«Azione! In cammino con Simon Pietro»</a:t>
            </a:r>
          </a:p>
          <a:p>
            <a:endParaRPr lang="it-IT" sz="1400" dirty="0">
              <a:latin typeface="Lexend Medium" pitchFamily="2" charset="77"/>
              <a:ea typeface="Avenir Next Condensed" charset="0"/>
              <a:cs typeface="Avenir Next Condensed" charset="0"/>
            </a:endParaRPr>
          </a:p>
          <a:p>
            <a:r>
              <a:rPr lang="it-IT" sz="1600" dirty="0">
                <a:latin typeface="Lexend Medium" pitchFamily="2" charset="77"/>
                <a:ea typeface="Avenir Next Condensed" charset="0"/>
                <a:cs typeface="Avenir Next Condensed" charset="0"/>
              </a:rPr>
              <a:t>*arrivano nella cassetta postale di ogni ragazzo socio di Ac</a:t>
            </a:r>
          </a:p>
        </p:txBody>
      </p:sp>
      <p:sp>
        <p:nvSpPr>
          <p:cNvPr id="3" name="CasellaDiTesto 2">
            <a:extLst>
              <a:ext uri="{FF2B5EF4-FFF2-40B4-BE49-F238E27FC236}">
                <a16:creationId xmlns:a16="http://schemas.microsoft.com/office/drawing/2014/main" id="{9D46ED0B-1647-53E2-E4E2-44C63035EEEC}"/>
              </a:ext>
            </a:extLst>
          </p:cNvPr>
          <p:cNvSpPr txBox="1"/>
          <p:nvPr/>
        </p:nvSpPr>
        <p:spPr>
          <a:xfrm>
            <a:off x="353397" y="4680488"/>
            <a:ext cx="184731"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40588707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o 6">
            <a:extLst>
              <a:ext uri="{FF2B5EF4-FFF2-40B4-BE49-F238E27FC236}">
                <a16:creationId xmlns:a16="http://schemas.microsoft.com/office/drawing/2014/main" id="{D74B06E4-02A6-5171-2546-B2966A3C08D0}"/>
              </a:ext>
            </a:extLst>
          </p:cNvPr>
          <p:cNvGrpSpPr/>
          <p:nvPr/>
        </p:nvGrpSpPr>
        <p:grpSpPr>
          <a:xfrm>
            <a:off x="0" y="0"/>
            <a:ext cx="12760090" cy="6858000"/>
            <a:chOff x="0" y="0"/>
            <a:chExt cx="12760090" cy="6858000"/>
          </a:xfrm>
        </p:grpSpPr>
        <p:pic>
          <p:nvPicPr>
            <p:cNvPr id="8" name="Immagine 7">
              <a:extLst>
                <a:ext uri="{FF2B5EF4-FFF2-40B4-BE49-F238E27FC236}">
                  <a16:creationId xmlns:a16="http://schemas.microsoft.com/office/drawing/2014/main" id="{F2AF142A-A9A7-F532-01C1-3E0C4324C7E6}"/>
                </a:ext>
              </a:extLst>
            </p:cNvPr>
            <p:cNvPicPr>
              <a:picLocks noChangeAspect="1"/>
            </p:cNvPicPr>
            <p:nvPr/>
          </p:nvPicPr>
          <p:blipFill>
            <a:blip r:embed="rId2"/>
            <a:stretch>
              <a:fillRect/>
            </a:stretch>
          </p:blipFill>
          <p:spPr>
            <a:xfrm>
              <a:off x="0" y="0"/>
              <a:ext cx="12192000" cy="6858000"/>
            </a:xfrm>
            <a:prstGeom prst="rect">
              <a:avLst/>
            </a:prstGeom>
          </p:spPr>
        </p:pic>
        <p:pic>
          <p:nvPicPr>
            <p:cNvPr id="10" name="Immagine 9">
              <a:extLst>
                <a:ext uri="{FF2B5EF4-FFF2-40B4-BE49-F238E27FC236}">
                  <a16:creationId xmlns:a16="http://schemas.microsoft.com/office/drawing/2014/main" id="{847480F5-CF05-9A42-FD85-E7394D38CBE2}"/>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12" name="Immagine 11">
              <a:extLst>
                <a:ext uri="{FF2B5EF4-FFF2-40B4-BE49-F238E27FC236}">
                  <a16:creationId xmlns:a16="http://schemas.microsoft.com/office/drawing/2014/main" id="{5CA8270E-1EA5-6498-3294-A8C1484E7080}"/>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14" name="Immagine 13">
              <a:extLst>
                <a:ext uri="{FF2B5EF4-FFF2-40B4-BE49-F238E27FC236}">
                  <a16:creationId xmlns:a16="http://schemas.microsoft.com/office/drawing/2014/main" id="{D252F23B-B6FB-F828-2408-11B2D503F70B}"/>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15" name="Immagine 14">
              <a:extLst>
                <a:ext uri="{FF2B5EF4-FFF2-40B4-BE49-F238E27FC236}">
                  <a16:creationId xmlns:a16="http://schemas.microsoft.com/office/drawing/2014/main" id="{FE71FCDB-2330-FAA1-29BD-6A35FF0D3618}"/>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137B4F28-60E7-ED10-9929-D3449F5401F1}"/>
              </a:ext>
            </a:extLst>
          </p:cNvPr>
          <p:cNvSpPr>
            <a:spLocks noGrp="1"/>
          </p:cNvSpPr>
          <p:nvPr>
            <p:ph type="subTitle" idx="1"/>
          </p:nvPr>
        </p:nvSpPr>
        <p:spPr>
          <a:xfrm>
            <a:off x="1032965" y="574551"/>
            <a:ext cx="9784851" cy="4788132"/>
          </a:xfrm>
        </p:spPr>
        <p:txBody>
          <a:bodyPr>
            <a:normAutofit fontScale="85000" lnSpcReduction="10000"/>
          </a:bodyPr>
          <a:lstStyle/>
          <a:p>
            <a:r>
              <a:rPr lang="it-IT" sz="6000" dirty="0">
                <a:solidFill>
                  <a:schemeClr val="accent1">
                    <a:lumMod val="75000"/>
                  </a:schemeClr>
                </a:solidFill>
                <a:latin typeface="Marker Notes" panose="03000600000000000000" pitchFamily="66" charset="0"/>
                <a:ea typeface="Mabook" charset="0"/>
                <a:cs typeface="Mabook" charset="0"/>
              </a:rPr>
              <a:t>Campo scuola</a:t>
            </a:r>
          </a:p>
          <a:p>
            <a:endParaRPr lang="it-IT" sz="3500" i="0" u="none" strike="noStrike" baseline="0" dirty="0">
              <a:solidFill>
                <a:schemeClr val="accent1">
                  <a:lumMod val="75000"/>
                </a:schemeClr>
              </a:solidFill>
              <a:latin typeface="Marker Notes" panose="03000600000000000000" pitchFamily="66" charset="0"/>
            </a:endParaRPr>
          </a:p>
          <a:p>
            <a:pPr algn="just">
              <a:lnSpc>
                <a:spcPct val="120000"/>
              </a:lnSpc>
              <a:spcBef>
                <a:spcPts val="0"/>
              </a:spcBef>
            </a:pPr>
            <a:r>
              <a:rPr lang="it-IT" sz="2000" dirty="0">
                <a:latin typeface="Lexend Medium" pitchFamily="2" charset="77"/>
              </a:rPr>
              <a:t>Il camposcuola estivo rappresenta il cuore della proposta formativa dell’Acr durante il Tempo Estate Eccezionale. In questo anno associativo, i bambini e ragazzi sono accompagnati dal gruppo degli </a:t>
            </a:r>
            <a:r>
              <a:rPr lang="it-IT" sz="2000" b="1" dirty="0">
                <a:latin typeface="Lexend Black" pitchFamily="2" charset="77"/>
              </a:rPr>
              <a:t>Apostoli</a:t>
            </a:r>
            <a:r>
              <a:rPr lang="it-IT" sz="2000" dirty="0">
                <a:latin typeface="Lexend Medium" pitchFamily="2" charset="77"/>
              </a:rPr>
              <a:t> nel cammino dei discepoli-missionari chiamati a condividere il cammino discepolare in ascolto del Maestro (Vangeli) e le cui vicende postume alla Risurrezione di Gesù sono narrate nel libro degli Atti. Il gruppo dei Dodici vive insieme a Gesù una vera fraternità: con Lui percorrono i villaggi della Galilea fino a Gerusalemme, dove il Maestro offre la sua vita sulla Croce. </a:t>
            </a:r>
          </a:p>
          <a:p>
            <a:pPr algn="just">
              <a:lnSpc>
                <a:spcPct val="120000"/>
              </a:lnSpc>
              <a:spcBef>
                <a:spcPts val="0"/>
              </a:spcBef>
            </a:pPr>
            <a:r>
              <a:rPr lang="it-IT" sz="2000" dirty="0">
                <a:latin typeface="Lexend Medium" pitchFamily="2" charset="77"/>
              </a:rPr>
              <a:t>Sono coloro che per primi ricevono dal Risorto il mandato a “portare il lieto annunzio” per il mondo intero. </a:t>
            </a:r>
          </a:p>
          <a:p>
            <a:pPr algn="just">
              <a:lnSpc>
                <a:spcPct val="120000"/>
              </a:lnSpc>
              <a:spcBef>
                <a:spcPts val="0"/>
              </a:spcBef>
            </a:pPr>
            <a:r>
              <a:rPr lang="it-IT" sz="2000" dirty="0">
                <a:latin typeface="Lexend Medium" pitchFamily="2" charset="77"/>
              </a:rPr>
              <a:t>Guidati dalla loro testimonianza, i bambini e ragazzi accolgono la sfida della «spiritualità missionaria» a cui ci invita il Santo Padre nella </a:t>
            </a:r>
            <a:r>
              <a:rPr lang="it-IT" sz="2000" i="1" dirty="0" err="1">
                <a:latin typeface="Lexend Black" pitchFamily="2" charset="77"/>
              </a:rPr>
              <a:t>Evangelii</a:t>
            </a:r>
            <a:r>
              <a:rPr lang="it-IT" sz="2000" i="1" dirty="0">
                <a:latin typeface="Lexend Black" pitchFamily="2" charset="77"/>
              </a:rPr>
              <a:t> Gaudium</a:t>
            </a:r>
            <a:r>
              <a:rPr lang="it-IT" sz="2000" dirty="0">
                <a:latin typeface="Lexend Medium" pitchFamily="2" charset="77"/>
              </a:rPr>
              <a:t> (</a:t>
            </a:r>
            <a:r>
              <a:rPr lang="it-IT" sz="2000" dirty="0" err="1">
                <a:latin typeface="Lexend Medium" pitchFamily="2" charset="77"/>
              </a:rPr>
              <a:t>nn</a:t>
            </a:r>
            <a:r>
              <a:rPr lang="it-IT" sz="2000" dirty="0">
                <a:latin typeface="Lexend Medium" pitchFamily="2" charset="77"/>
              </a:rPr>
              <a:t>. 78-80).  </a:t>
            </a:r>
          </a:p>
          <a:p>
            <a:pPr algn="just">
              <a:lnSpc>
                <a:spcPct val="120000"/>
              </a:lnSpc>
              <a:spcBef>
                <a:spcPts val="0"/>
              </a:spcBef>
            </a:pPr>
            <a:endParaRPr lang="it-IT" sz="2000" dirty="0">
              <a:solidFill>
                <a:schemeClr val="accent1">
                  <a:lumMod val="50000"/>
                </a:schemeClr>
              </a:solidFill>
              <a:latin typeface="Lexend Medium" pitchFamily="2" charset="0"/>
            </a:endParaRPr>
          </a:p>
        </p:txBody>
      </p:sp>
      <p:sp>
        <p:nvSpPr>
          <p:cNvPr id="3" name="CasellaDiTesto 2">
            <a:extLst>
              <a:ext uri="{FF2B5EF4-FFF2-40B4-BE49-F238E27FC236}">
                <a16:creationId xmlns:a16="http://schemas.microsoft.com/office/drawing/2014/main" id="{A7340138-729F-9EC7-53C0-64D21DCA367F}"/>
              </a:ext>
            </a:extLst>
          </p:cNvPr>
          <p:cNvSpPr txBox="1"/>
          <p:nvPr/>
        </p:nvSpPr>
        <p:spPr>
          <a:xfrm>
            <a:off x="353397" y="4680488"/>
            <a:ext cx="184731"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25330248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BCF42039-7D00-8838-FCEB-FE0EB248E5EA}"/>
              </a:ext>
            </a:extLst>
          </p:cNvPr>
          <p:cNvGrpSpPr/>
          <p:nvPr/>
        </p:nvGrpSpPr>
        <p:grpSpPr>
          <a:xfrm>
            <a:off x="-770" y="0"/>
            <a:ext cx="12760090" cy="6858000"/>
            <a:chOff x="0" y="0"/>
            <a:chExt cx="12760090" cy="6858000"/>
          </a:xfrm>
        </p:grpSpPr>
        <p:pic>
          <p:nvPicPr>
            <p:cNvPr id="3" name="Immagine 2">
              <a:extLst>
                <a:ext uri="{FF2B5EF4-FFF2-40B4-BE49-F238E27FC236}">
                  <a16:creationId xmlns:a16="http://schemas.microsoft.com/office/drawing/2014/main" id="{AD51F72C-2A09-CC85-D849-A5EE58AC54B0}"/>
                </a:ext>
              </a:extLst>
            </p:cNvPr>
            <p:cNvPicPr>
              <a:picLocks noChangeAspect="1"/>
            </p:cNvPicPr>
            <p:nvPr/>
          </p:nvPicPr>
          <p:blipFill>
            <a:blip r:embed="rId2"/>
            <a:stretch>
              <a:fillRect/>
            </a:stretch>
          </p:blipFill>
          <p:spPr>
            <a:xfrm>
              <a:off x="0" y="0"/>
              <a:ext cx="12192000" cy="6858000"/>
            </a:xfrm>
            <a:prstGeom prst="rect">
              <a:avLst/>
            </a:prstGeom>
          </p:spPr>
        </p:pic>
        <p:pic>
          <p:nvPicPr>
            <p:cNvPr id="6" name="Immagine 5">
              <a:extLst>
                <a:ext uri="{FF2B5EF4-FFF2-40B4-BE49-F238E27FC236}">
                  <a16:creationId xmlns:a16="http://schemas.microsoft.com/office/drawing/2014/main" id="{A7D980D1-AF45-F279-EF33-8A194D33B5C1}"/>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8" name="Immagine 7">
              <a:extLst>
                <a:ext uri="{FF2B5EF4-FFF2-40B4-BE49-F238E27FC236}">
                  <a16:creationId xmlns:a16="http://schemas.microsoft.com/office/drawing/2014/main" id="{E19131C8-5EA6-20AB-A510-85F852B4D1E7}"/>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12" name="Immagine 11">
              <a:extLst>
                <a:ext uri="{FF2B5EF4-FFF2-40B4-BE49-F238E27FC236}">
                  <a16:creationId xmlns:a16="http://schemas.microsoft.com/office/drawing/2014/main" id="{8F8F6C0E-DBA7-C898-1DD7-34ECDA7966F9}"/>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15" name="Immagine 14">
              <a:extLst>
                <a:ext uri="{FF2B5EF4-FFF2-40B4-BE49-F238E27FC236}">
                  <a16:creationId xmlns:a16="http://schemas.microsoft.com/office/drawing/2014/main" id="{5317242C-092F-552E-FA6D-A5DAA0D442FD}"/>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7" name="Sottotitolo 2">
            <a:extLst>
              <a:ext uri="{FF2B5EF4-FFF2-40B4-BE49-F238E27FC236}">
                <a16:creationId xmlns:a16="http://schemas.microsoft.com/office/drawing/2014/main" id="{06529780-A848-F07A-3E8D-64424BA93AF8}"/>
              </a:ext>
            </a:extLst>
          </p:cNvPr>
          <p:cNvSpPr txBox="1">
            <a:spLocks/>
          </p:cNvSpPr>
          <p:nvPr/>
        </p:nvSpPr>
        <p:spPr>
          <a:xfrm>
            <a:off x="538128" y="562642"/>
            <a:ext cx="10701867" cy="97542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r>
              <a:rPr lang="it-IT" sz="6000" b="1" dirty="0">
                <a:solidFill>
                  <a:schemeClr val="accent1">
                    <a:lumMod val="75000"/>
                  </a:schemeClr>
                </a:solidFill>
                <a:latin typeface="Marker Notes" panose="03000600000000000000" pitchFamily="66" charset="0"/>
                <a:ea typeface="Mabook" charset="0"/>
                <a:cs typeface="Mabook" charset="0"/>
              </a:rPr>
              <a:t>Stampa associativa</a:t>
            </a:r>
          </a:p>
        </p:txBody>
      </p:sp>
      <p:pic>
        <p:nvPicPr>
          <p:cNvPr id="16" name="Immagine 15">
            <a:extLst>
              <a:ext uri="{FF2B5EF4-FFF2-40B4-BE49-F238E27FC236}">
                <a16:creationId xmlns:a16="http://schemas.microsoft.com/office/drawing/2014/main" id="{2E95F540-391E-5B38-D938-87D0471F0D7F}"/>
              </a:ext>
            </a:extLst>
          </p:cNvPr>
          <p:cNvPicPr>
            <a:picLocks noChangeAspect="1"/>
          </p:cNvPicPr>
          <p:nvPr/>
        </p:nvPicPr>
        <p:blipFill>
          <a:blip r:embed="rId7"/>
          <a:stretch>
            <a:fillRect/>
          </a:stretch>
        </p:blipFill>
        <p:spPr>
          <a:xfrm>
            <a:off x="8434122" y="2839792"/>
            <a:ext cx="2453779" cy="1053798"/>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pic>
        <p:nvPicPr>
          <p:cNvPr id="14" name="Immagine 13">
            <a:extLst>
              <a:ext uri="{FF2B5EF4-FFF2-40B4-BE49-F238E27FC236}">
                <a16:creationId xmlns:a16="http://schemas.microsoft.com/office/drawing/2014/main" id="{5BB29441-3CBF-7901-3AB5-0C13164652E4}"/>
              </a:ext>
            </a:extLst>
          </p:cNvPr>
          <p:cNvPicPr>
            <a:picLocks noChangeAspect="1"/>
          </p:cNvPicPr>
          <p:nvPr/>
        </p:nvPicPr>
        <p:blipFill>
          <a:blip r:embed="rId8"/>
          <a:stretch>
            <a:fillRect/>
          </a:stretch>
        </p:blipFill>
        <p:spPr>
          <a:xfrm>
            <a:off x="4466598" y="2749192"/>
            <a:ext cx="3257263" cy="1234998"/>
          </a:xfrm>
          <a:prstGeom prst="rect">
            <a:avLst/>
          </a:prstGeom>
        </p:spPr>
      </p:pic>
      <p:pic>
        <p:nvPicPr>
          <p:cNvPr id="10" name="Immagine 9">
            <a:extLst>
              <a:ext uri="{FF2B5EF4-FFF2-40B4-BE49-F238E27FC236}">
                <a16:creationId xmlns:a16="http://schemas.microsoft.com/office/drawing/2014/main" id="{4CE9869F-7020-7601-94D1-03FC95EA75E9}"/>
              </a:ext>
            </a:extLst>
          </p:cNvPr>
          <p:cNvPicPr>
            <a:picLocks noChangeAspect="1"/>
          </p:cNvPicPr>
          <p:nvPr/>
        </p:nvPicPr>
        <p:blipFill>
          <a:blip r:embed="rId9"/>
          <a:stretch>
            <a:fillRect/>
          </a:stretch>
        </p:blipFill>
        <p:spPr>
          <a:xfrm>
            <a:off x="613959" y="3035160"/>
            <a:ext cx="3257263" cy="608886"/>
          </a:xfrm>
          <a:prstGeom prst="rect">
            <a:avLst/>
          </a:prstGeom>
        </p:spPr>
      </p:pic>
      <p:sp>
        <p:nvSpPr>
          <p:cNvPr id="5" name="CasellaDiTesto 4">
            <a:extLst>
              <a:ext uri="{FF2B5EF4-FFF2-40B4-BE49-F238E27FC236}">
                <a16:creationId xmlns:a16="http://schemas.microsoft.com/office/drawing/2014/main" id="{BE7FFC43-50DE-40AA-8C8D-97CD34BC2C3F}"/>
              </a:ext>
            </a:extLst>
          </p:cNvPr>
          <p:cNvSpPr txBox="1"/>
          <p:nvPr/>
        </p:nvSpPr>
        <p:spPr>
          <a:xfrm>
            <a:off x="2426486" y="4748186"/>
            <a:ext cx="7135000" cy="646331"/>
          </a:xfrm>
          <a:prstGeom prst="rect">
            <a:avLst/>
          </a:prstGeom>
          <a:noFill/>
        </p:spPr>
        <p:txBody>
          <a:bodyPr wrap="square" rtlCol="0">
            <a:spAutoFit/>
          </a:bodyPr>
          <a:lstStyle/>
          <a:p>
            <a:pPr algn="ctr"/>
            <a:r>
              <a:rPr lang="it-IT" dirty="0">
                <a:latin typeface="Lexend Medium" pitchFamily="2" charset="77"/>
                <a:ea typeface="Avenir Next Condensed" charset="0"/>
                <a:cs typeface="Avenir Next Condensed" charset="0"/>
              </a:rPr>
              <a:t>*arrivano nella cassetta </a:t>
            </a:r>
            <a:r>
              <a:rPr lang="it-IT" dirty="0">
                <a:latin typeface="Lexend Medium" pitchFamily="2" charset="77"/>
                <a:ea typeface="Avenir Next Condensed" charset="0"/>
                <a:cs typeface="Avenir Next Condensed" charset="0"/>
              </a:rPr>
              <a:t>postale </a:t>
            </a:r>
            <a:r>
              <a:rPr lang="it-IT" dirty="0">
                <a:latin typeface="Lexend Medium" pitchFamily="2" charset="77"/>
                <a:ea typeface="Avenir Next Condensed" charset="0"/>
                <a:cs typeface="Avenir Next Condensed" charset="0"/>
              </a:rPr>
              <a:t>di ogni ragazzo socio di Ac</a:t>
            </a:r>
          </a:p>
          <a:p>
            <a:endParaRPr lang="it-IT" dirty="0"/>
          </a:p>
        </p:txBody>
      </p:sp>
    </p:spTree>
    <p:extLst>
      <p:ext uri="{BB962C8B-B14F-4D97-AF65-F5344CB8AC3E}">
        <p14:creationId xmlns:p14="http://schemas.microsoft.com/office/powerpoint/2010/main" val="4197109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grpSp>
        <p:nvGrpSpPr>
          <p:cNvPr id="6" name="Gruppo 5">
            <a:extLst>
              <a:ext uri="{FF2B5EF4-FFF2-40B4-BE49-F238E27FC236}">
                <a16:creationId xmlns:a16="http://schemas.microsoft.com/office/drawing/2014/main" id="{498E4ADA-99BA-AC9F-30A1-535BA6486425}"/>
              </a:ext>
            </a:extLst>
          </p:cNvPr>
          <p:cNvGrpSpPr/>
          <p:nvPr/>
        </p:nvGrpSpPr>
        <p:grpSpPr>
          <a:xfrm>
            <a:off x="0" y="0"/>
            <a:ext cx="12760090" cy="6858000"/>
            <a:chOff x="0" y="0"/>
            <a:chExt cx="12760090" cy="6858000"/>
          </a:xfrm>
        </p:grpSpPr>
        <p:pic>
          <p:nvPicPr>
            <p:cNvPr id="7" name="Immagine 6">
              <a:extLst>
                <a:ext uri="{FF2B5EF4-FFF2-40B4-BE49-F238E27FC236}">
                  <a16:creationId xmlns:a16="http://schemas.microsoft.com/office/drawing/2014/main" id="{87FD0833-8410-13A2-A015-2BF5FA3BF46E}"/>
                </a:ext>
              </a:extLst>
            </p:cNvPr>
            <p:cNvPicPr>
              <a:picLocks noChangeAspect="1"/>
            </p:cNvPicPr>
            <p:nvPr/>
          </p:nvPicPr>
          <p:blipFill>
            <a:blip r:embed="rId2"/>
            <a:stretch>
              <a:fillRect/>
            </a:stretch>
          </p:blipFill>
          <p:spPr>
            <a:xfrm>
              <a:off x="0" y="0"/>
              <a:ext cx="12192000" cy="6858000"/>
            </a:xfrm>
            <a:prstGeom prst="rect">
              <a:avLst/>
            </a:prstGeom>
          </p:spPr>
        </p:pic>
        <p:pic>
          <p:nvPicPr>
            <p:cNvPr id="8" name="Immagine 7">
              <a:extLst>
                <a:ext uri="{FF2B5EF4-FFF2-40B4-BE49-F238E27FC236}">
                  <a16:creationId xmlns:a16="http://schemas.microsoft.com/office/drawing/2014/main" id="{75E39557-887A-C638-8DA2-A660C7B0D535}"/>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9" name="Immagine 8">
              <a:extLst>
                <a:ext uri="{FF2B5EF4-FFF2-40B4-BE49-F238E27FC236}">
                  <a16:creationId xmlns:a16="http://schemas.microsoft.com/office/drawing/2014/main" id="{E743C82F-36C7-52F6-4B31-BEB95EA5D03B}"/>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10" name="Immagine 9">
              <a:extLst>
                <a:ext uri="{FF2B5EF4-FFF2-40B4-BE49-F238E27FC236}">
                  <a16:creationId xmlns:a16="http://schemas.microsoft.com/office/drawing/2014/main" id="{D352730B-6B7E-78BA-E0D9-7006551F043B}"/>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12" name="Immagine 11">
              <a:extLst>
                <a:ext uri="{FF2B5EF4-FFF2-40B4-BE49-F238E27FC236}">
                  <a16:creationId xmlns:a16="http://schemas.microsoft.com/office/drawing/2014/main" id="{08ED301D-FC6A-421A-6FD1-6874DC4DB93D}"/>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33" name="Rettangolo 32">
            <a:extLst>
              <a:ext uri="{FF2B5EF4-FFF2-40B4-BE49-F238E27FC236}">
                <a16:creationId xmlns:a16="http://schemas.microsoft.com/office/drawing/2014/main" id="{518A28D4-5A20-9800-D85E-1731C8712155}"/>
              </a:ext>
            </a:extLst>
          </p:cNvPr>
          <p:cNvSpPr/>
          <p:nvPr/>
        </p:nvSpPr>
        <p:spPr>
          <a:xfrm>
            <a:off x="668311" y="2644170"/>
            <a:ext cx="10855377" cy="1569660"/>
          </a:xfrm>
          <a:prstGeom prst="rect">
            <a:avLst/>
          </a:prstGeom>
          <a:noFill/>
        </p:spPr>
        <p:txBody>
          <a:bodyPr wrap="square" lIns="91440" tIns="45720" rIns="91440" bIns="45720">
            <a:spAutoFit/>
          </a:bodyPr>
          <a:lstStyle/>
          <a:p>
            <a:pPr algn="ctr"/>
            <a:r>
              <a:rPr lang="it-IT" sz="9600" b="1" dirty="0">
                <a:ln w="0"/>
                <a:solidFill>
                  <a:schemeClr val="accent1">
                    <a:lumMod val="75000"/>
                  </a:schemeClr>
                </a:solidFill>
                <a:effectLst>
                  <a:outerShdw blurRad="38100" dist="19050" dir="2700000" algn="tl" rotWithShape="0">
                    <a:schemeClr val="dk1">
                      <a:alpha val="40000"/>
                    </a:schemeClr>
                  </a:outerShdw>
                </a:effectLst>
                <a:latin typeface="Marker Notes" panose="03000600000000000000" pitchFamily="66" charset="0"/>
                <a:ea typeface="Arial Narrow" charset="0"/>
                <a:cs typeface="Arial Narrow" charset="0"/>
              </a:rPr>
              <a:t>Buon cammino!</a:t>
            </a:r>
          </a:p>
        </p:txBody>
      </p:sp>
    </p:spTree>
    <p:extLst>
      <p:ext uri="{BB962C8B-B14F-4D97-AF65-F5344CB8AC3E}">
        <p14:creationId xmlns:p14="http://schemas.microsoft.com/office/powerpoint/2010/main" val="627711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o 4">
            <a:extLst>
              <a:ext uri="{FF2B5EF4-FFF2-40B4-BE49-F238E27FC236}">
                <a16:creationId xmlns:a16="http://schemas.microsoft.com/office/drawing/2014/main" id="{7807BE2B-9735-730D-7415-B765AA22F34C}"/>
              </a:ext>
            </a:extLst>
          </p:cNvPr>
          <p:cNvGrpSpPr/>
          <p:nvPr/>
        </p:nvGrpSpPr>
        <p:grpSpPr>
          <a:xfrm>
            <a:off x="0" y="0"/>
            <a:ext cx="12760090" cy="6858000"/>
            <a:chOff x="0" y="0"/>
            <a:chExt cx="12760090" cy="6858000"/>
          </a:xfrm>
        </p:grpSpPr>
        <p:pic>
          <p:nvPicPr>
            <p:cNvPr id="6" name="Immagine 5">
              <a:extLst>
                <a:ext uri="{FF2B5EF4-FFF2-40B4-BE49-F238E27FC236}">
                  <a16:creationId xmlns:a16="http://schemas.microsoft.com/office/drawing/2014/main" id="{1573B634-9FCA-1F01-1FC1-817AFF5B9DBA}"/>
                </a:ext>
              </a:extLst>
            </p:cNvPr>
            <p:cNvPicPr>
              <a:picLocks noChangeAspect="1"/>
            </p:cNvPicPr>
            <p:nvPr/>
          </p:nvPicPr>
          <p:blipFill>
            <a:blip r:embed="rId2"/>
            <a:stretch>
              <a:fillRect/>
            </a:stretch>
          </p:blipFill>
          <p:spPr>
            <a:xfrm>
              <a:off x="0" y="0"/>
              <a:ext cx="12192000" cy="6858000"/>
            </a:xfrm>
            <a:prstGeom prst="rect">
              <a:avLst/>
            </a:prstGeom>
          </p:spPr>
        </p:pic>
        <p:pic>
          <p:nvPicPr>
            <p:cNvPr id="7" name="Immagine 6">
              <a:extLst>
                <a:ext uri="{FF2B5EF4-FFF2-40B4-BE49-F238E27FC236}">
                  <a16:creationId xmlns:a16="http://schemas.microsoft.com/office/drawing/2014/main" id="{ED5C9E0D-3232-7B76-9547-09F930A53C24}"/>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8" name="Immagine 7">
              <a:extLst>
                <a:ext uri="{FF2B5EF4-FFF2-40B4-BE49-F238E27FC236}">
                  <a16:creationId xmlns:a16="http://schemas.microsoft.com/office/drawing/2014/main" id="{675468DA-84F3-7AAB-FC39-C01FA88429D7}"/>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9" name="Immagine 8">
              <a:extLst>
                <a:ext uri="{FF2B5EF4-FFF2-40B4-BE49-F238E27FC236}">
                  <a16:creationId xmlns:a16="http://schemas.microsoft.com/office/drawing/2014/main" id="{F9C5E70D-6F4D-F3E7-87F7-E4510D2364B5}"/>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10" name="Immagine 9">
              <a:extLst>
                <a:ext uri="{FF2B5EF4-FFF2-40B4-BE49-F238E27FC236}">
                  <a16:creationId xmlns:a16="http://schemas.microsoft.com/office/drawing/2014/main" id="{2F00F428-F117-53FA-7792-F9DDBF897FB1}"/>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Titolo 1">
            <a:extLst>
              <a:ext uri="{FF2B5EF4-FFF2-40B4-BE49-F238E27FC236}">
                <a16:creationId xmlns:a16="http://schemas.microsoft.com/office/drawing/2014/main" id="{BBA5DE0F-5DA8-6F0D-17F0-97C5869759EE}"/>
              </a:ext>
            </a:extLst>
          </p:cNvPr>
          <p:cNvSpPr>
            <a:spLocks noGrp="1"/>
          </p:cNvSpPr>
          <p:nvPr>
            <p:ph type="ctrTitle"/>
          </p:nvPr>
        </p:nvSpPr>
        <p:spPr>
          <a:xfrm>
            <a:off x="0" y="365383"/>
            <a:ext cx="12192000" cy="1020840"/>
          </a:xfrm>
          <a:noFill/>
        </p:spPr>
        <p:txBody>
          <a:bodyPr>
            <a:noAutofit/>
          </a:bodyPr>
          <a:lstStyle/>
          <a:p>
            <a:r>
              <a:rPr lang="it-IT" sz="3600" dirty="0">
                <a:solidFill>
                  <a:schemeClr val="accent1">
                    <a:lumMod val="75000"/>
                  </a:schemeClr>
                </a:solidFill>
                <a:latin typeface="Marker Notes" panose="03000600000000000000" pitchFamily="66" charset="0"/>
              </a:rPr>
              <a:t>NEL CAMMINO DELLA CHIESA</a:t>
            </a:r>
          </a:p>
        </p:txBody>
      </p:sp>
      <p:sp>
        <p:nvSpPr>
          <p:cNvPr id="3" name="Sottotitolo 2">
            <a:extLst>
              <a:ext uri="{FF2B5EF4-FFF2-40B4-BE49-F238E27FC236}">
                <a16:creationId xmlns:a16="http://schemas.microsoft.com/office/drawing/2014/main" id="{FDDCEC4B-C26C-4FAB-020D-E00E5B6EA645}"/>
              </a:ext>
            </a:extLst>
          </p:cNvPr>
          <p:cNvSpPr>
            <a:spLocks noGrp="1"/>
          </p:cNvSpPr>
          <p:nvPr>
            <p:ph type="subTitle" idx="1"/>
          </p:nvPr>
        </p:nvSpPr>
        <p:spPr>
          <a:xfrm>
            <a:off x="1015445" y="1751606"/>
            <a:ext cx="6188305" cy="2324982"/>
          </a:xfrm>
        </p:spPr>
        <p:txBody>
          <a:bodyPr>
            <a:normAutofit fontScale="25000" lnSpcReduction="20000"/>
          </a:bodyPr>
          <a:lstStyle/>
          <a:p>
            <a:pPr algn="just">
              <a:lnSpc>
                <a:spcPct val="120000"/>
              </a:lnSpc>
            </a:pPr>
            <a:r>
              <a:rPr lang="it-IT" sz="9600" b="1" dirty="0">
                <a:solidFill>
                  <a:schemeClr val="accent1">
                    <a:lumMod val="75000"/>
                  </a:schemeClr>
                </a:solidFill>
                <a:latin typeface="Lexend Black" pitchFamily="2" charset="77"/>
                <a:ea typeface="Times New Roman" charset="0"/>
                <a:cs typeface="Arial" pitchFamily="34" charset="0"/>
              </a:rPr>
              <a:t>La speranza, infatti, nasce dall’amore e si fonda sull’amore </a:t>
            </a:r>
            <a:r>
              <a:rPr lang="it-IT" sz="9600" dirty="0">
                <a:latin typeface="Lexend Medium" pitchFamily="2" charset="77"/>
                <a:ea typeface="Times New Roman" charset="0"/>
                <a:cs typeface="Arial" pitchFamily="34" charset="0"/>
              </a:rPr>
              <a:t>che scaturisce dal Cuore di Gesù trafitto sulla croce </a:t>
            </a:r>
            <a:r>
              <a:rPr lang="it-IT" sz="9600" dirty="0">
                <a:latin typeface="Lexend Medium" pitchFamily="2" charset="77"/>
                <a:ea typeface="Times New Roman" charset="0"/>
                <a:cs typeface="Arial" pitchFamily="34" charset="0"/>
              </a:rPr>
              <a:t>(…)</a:t>
            </a:r>
          </a:p>
          <a:p>
            <a:pPr algn="just">
              <a:lnSpc>
                <a:spcPct val="120000"/>
              </a:lnSpc>
            </a:pPr>
            <a:endParaRPr lang="it-IT" sz="4800" dirty="0">
              <a:latin typeface="Lexend Medium" pitchFamily="2" charset="77"/>
              <a:ea typeface="Times New Roman" charset="0"/>
              <a:cs typeface="Arial" pitchFamily="34" charset="0"/>
            </a:endParaRPr>
          </a:p>
          <a:p>
            <a:pPr algn="r">
              <a:lnSpc>
                <a:spcPct val="120000"/>
              </a:lnSpc>
            </a:pPr>
            <a:r>
              <a:rPr lang="it-IT" sz="5600" b="1" dirty="0">
                <a:latin typeface="Lexend Black" pitchFamily="2" charset="77"/>
                <a:ea typeface="Times New Roman" charset="0"/>
                <a:cs typeface="Arial" pitchFamily="34" charset="0"/>
              </a:rPr>
              <a:t>Papa </a:t>
            </a:r>
            <a:r>
              <a:rPr lang="it-IT" sz="5600" b="1" dirty="0">
                <a:latin typeface="Lexend Black" pitchFamily="2" charset="77"/>
                <a:ea typeface="Times New Roman" charset="0"/>
                <a:cs typeface="Arial" pitchFamily="34" charset="0"/>
              </a:rPr>
              <a:t>Francesco, SPES NON CONFUNDIT </a:t>
            </a:r>
          </a:p>
          <a:p>
            <a:pPr algn="r">
              <a:lnSpc>
                <a:spcPct val="120000"/>
              </a:lnSpc>
            </a:pPr>
            <a:r>
              <a:rPr lang="it-IT" sz="5600" dirty="0">
                <a:latin typeface="Lexend Medium" pitchFamily="2" charset="77"/>
                <a:ea typeface="Times New Roman" charset="0"/>
                <a:cs typeface="Arial" pitchFamily="34" charset="0"/>
              </a:rPr>
              <a:t>Bolla di indizione del Giubileo Ordinario dell'Anno 2025</a:t>
            </a:r>
          </a:p>
        </p:txBody>
      </p:sp>
      <p:pic>
        <p:nvPicPr>
          <p:cNvPr id="1028" name="Picture 4" descr="Logo Giubileo 2025">
            <a:extLst>
              <a:ext uri="{FF2B5EF4-FFF2-40B4-BE49-F238E27FC236}">
                <a16:creationId xmlns:a16="http://schemas.microsoft.com/office/drawing/2014/main" id="{AEFCF282-7A9E-3ED7-035A-AE8D8F6BC56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05022" y="808285"/>
            <a:ext cx="4121287" cy="5829719"/>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FD2E482F-3255-4611-B0C6-A58CD4EE4F07}"/>
              </a:ext>
            </a:extLst>
          </p:cNvPr>
          <p:cNvSpPr txBox="1"/>
          <p:nvPr/>
        </p:nvSpPr>
        <p:spPr>
          <a:xfrm>
            <a:off x="1093540" y="4560455"/>
            <a:ext cx="6188304" cy="978729"/>
          </a:xfrm>
          <a:prstGeom prst="rect">
            <a:avLst/>
          </a:prstGeom>
          <a:noFill/>
        </p:spPr>
        <p:txBody>
          <a:bodyPr wrap="square" rtlCol="0">
            <a:spAutoFit/>
          </a:bodyPr>
          <a:lstStyle/>
          <a:p>
            <a:pPr algn="ctr">
              <a:lnSpc>
                <a:spcPct val="120000"/>
              </a:lnSpc>
            </a:pPr>
            <a:r>
              <a:rPr lang="it-IT" dirty="0">
                <a:latin typeface="Lexend Medium" pitchFamily="2" charset="0"/>
                <a:ea typeface="Avenir Next Condensed" charset="0"/>
                <a:cs typeface="Avenir Next Condensed" charset="0"/>
              </a:rPr>
              <a:t>La vita ordinaria della comunità cristiana è scandita,</a:t>
            </a:r>
          </a:p>
          <a:p>
            <a:pPr algn="ctr"/>
            <a:r>
              <a:rPr lang="it-IT" dirty="0">
                <a:latin typeface="Lexend Medium" pitchFamily="2" charset="0"/>
                <a:ea typeface="Avenir Next Condensed" charset="0"/>
                <a:cs typeface="Avenir Next Condensed" charset="0"/>
              </a:rPr>
              <a:t>in questo anno liturgico, dal </a:t>
            </a:r>
            <a:r>
              <a:rPr lang="it-IT" b="1" dirty="0">
                <a:solidFill>
                  <a:schemeClr val="accent1">
                    <a:lumMod val="75000"/>
                  </a:schemeClr>
                </a:solidFill>
                <a:latin typeface="Lexend Black" pitchFamily="2" charset="0"/>
                <a:ea typeface="Avenir Next Condensed" charset="0"/>
                <a:cs typeface="Avenir Next Condensed" charset="0"/>
              </a:rPr>
              <a:t>Vangelo di Luca.</a:t>
            </a:r>
            <a:endParaRPr lang="it-IT" dirty="0">
              <a:solidFill>
                <a:schemeClr val="accent1">
                  <a:lumMod val="75000"/>
                </a:schemeClr>
              </a:solidFill>
              <a:latin typeface="Lexend Medium" pitchFamily="2" charset="0"/>
            </a:endParaRPr>
          </a:p>
          <a:p>
            <a:endParaRPr lang="it-IT" dirty="0"/>
          </a:p>
        </p:txBody>
      </p:sp>
    </p:spTree>
    <p:extLst>
      <p:ext uri="{BB962C8B-B14F-4D97-AF65-F5344CB8AC3E}">
        <p14:creationId xmlns:p14="http://schemas.microsoft.com/office/powerpoint/2010/main" val="688086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o 4">
            <a:extLst>
              <a:ext uri="{FF2B5EF4-FFF2-40B4-BE49-F238E27FC236}">
                <a16:creationId xmlns:a16="http://schemas.microsoft.com/office/drawing/2014/main" id="{A1EA5919-8789-F8C1-EC54-A9D46F64982C}"/>
              </a:ext>
            </a:extLst>
          </p:cNvPr>
          <p:cNvGrpSpPr/>
          <p:nvPr/>
        </p:nvGrpSpPr>
        <p:grpSpPr>
          <a:xfrm>
            <a:off x="0" y="0"/>
            <a:ext cx="12760090" cy="6858000"/>
            <a:chOff x="0" y="0"/>
            <a:chExt cx="12760090" cy="6858000"/>
          </a:xfrm>
        </p:grpSpPr>
        <p:pic>
          <p:nvPicPr>
            <p:cNvPr id="6" name="Immagine 5">
              <a:extLst>
                <a:ext uri="{FF2B5EF4-FFF2-40B4-BE49-F238E27FC236}">
                  <a16:creationId xmlns:a16="http://schemas.microsoft.com/office/drawing/2014/main" id="{77208CB5-5120-BDAD-3C78-DC0440004A19}"/>
                </a:ext>
              </a:extLst>
            </p:cNvPr>
            <p:cNvPicPr>
              <a:picLocks noChangeAspect="1"/>
            </p:cNvPicPr>
            <p:nvPr/>
          </p:nvPicPr>
          <p:blipFill>
            <a:blip r:embed="rId2"/>
            <a:stretch>
              <a:fillRect/>
            </a:stretch>
          </p:blipFill>
          <p:spPr>
            <a:xfrm>
              <a:off x="0" y="0"/>
              <a:ext cx="12192000" cy="6858000"/>
            </a:xfrm>
            <a:prstGeom prst="rect">
              <a:avLst/>
            </a:prstGeom>
          </p:spPr>
        </p:pic>
        <p:pic>
          <p:nvPicPr>
            <p:cNvPr id="7" name="Immagine 6">
              <a:extLst>
                <a:ext uri="{FF2B5EF4-FFF2-40B4-BE49-F238E27FC236}">
                  <a16:creationId xmlns:a16="http://schemas.microsoft.com/office/drawing/2014/main" id="{5BCD791D-97C8-C493-004E-3FB630461FEF}"/>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8" name="Immagine 7">
              <a:extLst>
                <a:ext uri="{FF2B5EF4-FFF2-40B4-BE49-F238E27FC236}">
                  <a16:creationId xmlns:a16="http://schemas.microsoft.com/office/drawing/2014/main" id="{15C5F8EA-12EC-59B6-ABEF-BDA9E29686EB}"/>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9" name="Immagine 8">
              <a:extLst>
                <a:ext uri="{FF2B5EF4-FFF2-40B4-BE49-F238E27FC236}">
                  <a16:creationId xmlns:a16="http://schemas.microsoft.com/office/drawing/2014/main" id="{82EE5B66-D061-B364-9539-05DE04F9B508}"/>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10" name="Immagine 9">
              <a:extLst>
                <a:ext uri="{FF2B5EF4-FFF2-40B4-BE49-F238E27FC236}">
                  <a16:creationId xmlns:a16="http://schemas.microsoft.com/office/drawing/2014/main" id="{1C713D71-BA56-EBC1-F8A2-648DF2433C9F}"/>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Titolo 1">
            <a:extLst>
              <a:ext uri="{FF2B5EF4-FFF2-40B4-BE49-F238E27FC236}">
                <a16:creationId xmlns:a16="http://schemas.microsoft.com/office/drawing/2014/main" id="{6A3FEE35-A990-73B3-A012-8AB52FFCECA6}"/>
              </a:ext>
            </a:extLst>
          </p:cNvPr>
          <p:cNvSpPr txBox="1">
            <a:spLocks/>
          </p:cNvSpPr>
          <p:nvPr/>
        </p:nvSpPr>
        <p:spPr>
          <a:xfrm>
            <a:off x="0" y="400256"/>
            <a:ext cx="12192000" cy="123179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it-IT" sz="4000" dirty="0">
                <a:solidFill>
                  <a:schemeClr val="accent1">
                    <a:lumMod val="75000"/>
                  </a:schemeClr>
                </a:solidFill>
                <a:latin typeface="Marker Notes" panose="03000600000000000000" pitchFamily="66" charset="0"/>
                <a:ea typeface="Mabook" charset="0"/>
                <a:cs typeface="Mabook" charset="0"/>
              </a:rPr>
              <a:t>LE COORDINATE DELLA </a:t>
            </a:r>
          </a:p>
          <a:p>
            <a:r>
              <a:rPr lang="it-IT" sz="4000" dirty="0">
                <a:solidFill>
                  <a:schemeClr val="accent1">
                    <a:lumMod val="75000"/>
                  </a:schemeClr>
                </a:solidFill>
                <a:latin typeface="Marker Notes" panose="03000600000000000000" pitchFamily="66" charset="0"/>
                <a:ea typeface="Mabook" charset="0"/>
                <a:cs typeface="Mabook" charset="0"/>
              </a:rPr>
              <a:t>PROPOSTA FORMATIVA</a:t>
            </a:r>
            <a:endParaRPr lang="it-IT" sz="1600" dirty="0">
              <a:solidFill>
                <a:schemeClr val="accent1">
                  <a:lumMod val="75000"/>
                </a:schemeClr>
              </a:solidFill>
              <a:latin typeface="Marker Notes" panose="03000600000000000000" pitchFamily="66" charset="0"/>
              <a:ea typeface="Mabook" charset="0"/>
              <a:cs typeface="Mabook" charset="0"/>
            </a:endParaRPr>
          </a:p>
        </p:txBody>
      </p:sp>
      <p:sp>
        <p:nvSpPr>
          <p:cNvPr id="3" name="Sottotitolo 2">
            <a:extLst>
              <a:ext uri="{FF2B5EF4-FFF2-40B4-BE49-F238E27FC236}">
                <a16:creationId xmlns:a16="http://schemas.microsoft.com/office/drawing/2014/main" id="{2481D258-EC53-1144-171C-92813A6B27B1}"/>
              </a:ext>
            </a:extLst>
          </p:cNvPr>
          <p:cNvSpPr txBox="1">
            <a:spLocks/>
          </p:cNvSpPr>
          <p:nvPr/>
        </p:nvSpPr>
        <p:spPr>
          <a:xfrm>
            <a:off x="1577858" y="2357949"/>
            <a:ext cx="8672818" cy="342162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457200" indent="-457200" algn="l">
              <a:buFont typeface="Arial" panose="020B0604020202020204" pitchFamily="34" charset="0"/>
              <a:buChar char="•"/>
            </a:pPr>
            <a:r>
              <a:rPr lang="it-IT" dirty="0">
                <a:latin typeface="Lexend Medium" pitchFamily="2" charset="0"/>
                <a:ea typeface="Mabook" charset="0"/>
                <a:cs typeface="Mabook" charset="0"/>
              </a:rPr>
              <a:t>ICONA BIBLICA: </a:t>
            </a:r>
            <a:r>
              <a:rPr lang="it-IT" b="1" dirty="0">
                <a:latin typeface="Lexend Black" pitchFamily="2" charset="0"/>
                <a:ea typeface="Arial Narrow" charset="0"/>
                <a:cs typeface="Arial Narrow" charset="0"/>
              </a:rPr>
              <a:t>Vangelo di Luca (Lc 5,1-11)</a:t>
            </a:r>
          </a:p>
          <a:p>
            <a:pPr marL="457200" indent="-457200" algn="l">
              <a:buFont typeface="Arial" panose="020B0604020202020204" pitchFamily="34" charset="0"/>
              <a:buChar char="•"/>
            </a:pPr>
            <a:r>
              <a:rPr lang="it-IT" dirty="0">
                <a:latin typeface="Lexend Medium" pitchFamily="2" charset="0"/>
                <a:ea typeface="Mabook" charset="0"/>
                <a:cs typeface="Mabook" charset="0"/>
              </a:rPr>
              <a:t>CATEGORIA: </a:t>
            </a:r>
            <a:r>
              <a:rPr lang="it-IT" b="1" dirty="0">
                <a:latin typeface="Lexend Black" pitchFamily="2" charset="0"/>
                <a:ea typeface="Arial Narrow" charset="0"/>
                <a:cs typeface="Arial Narrow" charset="0"/>
              </a:rPr>
              <a:t>Novità</a:t>
            </a:r>
          </a:p>
          <a:p>
            <a:pPr marL="457200" indent="-457200" algn="l">
              <a:buFont typeface="Arial" panose="020B0604020202020204" pitchFamily="34" charset="0"/>
              <a:buChar char="•"/>
            </a:pPr>
            <a:r>
              <a:rPr lang="it-IT" dirty="0">
                <a:latin typeface="Lexend Medium" pitchFamily="2" charset="0"/>
                <a:ea typeface="Mabook" charset="0"/>
                <a:cs typeface="Mabook" charset="0"/>
              </a:rPr>
              <a:t>DOMANDA DI VITA: </a:t>
            </a:r>
            <a:r>
              <a:rPr lang="it-IT" b="1" dirty="0">
                <a:latin typeface="Lexend Black" pitchFamily="2" charset="0"/>
                <a:ea typeface="Arial Narrow" charset="0"/>
                <a:cs typeface="Arial Narrow" charset="0"/>
              </a:rPr>
              <a:t>Originalità/Autenticità</a:t>
            </a:r>
          </a:p>
          <a:p>
            <a:pPr marL="444500" indent="-444500" algn="l">
              <a:buFont typeface="Arial" panose="020B0604020202020204" pitchFamily="34" charset="0"/>
              <a:buChar char="•"/>
            </a:pPr>
            <a:r>
              <a:rPr lang="it-IT" dirty="0">
                <a:latin typeface="Lexend Medium" pitchFamily="2" charset="0"/>
                <a:ea typeface="Arial Narrow" charset="0"/>
                <a:cs typeface="Arial Narrow" charset="0"/>
              </a:rPr>
              <a:t>ATTEGGIAMENTI:</a:t>
            </a:r>
            <a:r>
              <a:rPr lang="it-IT" b="1" dirty="0">
                <a:latin typeface="Lexend Black" pitchFamily="2" charset="0"/>
                <a:ea typeface="Arial Narrow" charset="0"/>
                <a:cs typeface="Arial Narrow" charset="0"/>
              </a:rPr>
              <a:t> Generosità, Discernimento, Stupore,         Responsabilità</a:t>
            </a:r>
          </a:p>
          <a:p>
            <a:pPr marL="457200" indent="-457200" algn="l">
              <a:buFont typeface="Arial" panose="020B0604020202020204" pitchFamily="34" charset="0"/>
              <a:buChar char="•"/>
            </a:pPr>
            <a:r>
              <a:rPr lang="it-IT" dirty="0">
                <a:latin typeface="Lexend Medium" pitchFamily="2" charset="0"/>
                <a:ea typeface="Mabook" charset="0"/>
                <a:cs typeface="Mabook" charset="0"/>
              </a:rPr>
              <a:t>AMBIENTAZIONE: </a:t>
            </a:r>
            <a:r>
              <a:rPr lang="it-IT" b="1" dirty="0">
                <a:latin typeface="Lexend Black" pitchFamily="2" charset="0"/>
                <a:ea typeface="Arial Narrow" charset="0"/>
                <a:cs typeface="Arial Narrow" charset="0"/>
              </a:rPr>
              <a:t>Il cinema</a:t>
            </a:r>
          </a:p>
        </p:txBody>
      </p:sp>
    </p:spTree>
    <p:extLst>
      <p:ext uri="{BB962C8B-B14F-4D97-AF65-F5344CB8AC3E}">
        <p14:creationId xmlns:p14="http://schemas.microsoft.com/office/powerpoint/2010/main" val="1766861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grpSp>
        <p:nvGrpSpPr>
          <p:cNvPr id="5" name="Gruppo 4">
            <a:extLst>
              <a:ext uri="{FF2B5EF4-FFF2-40B4-BE49-F238E27FC236}">
                <a16:creationId xmlns:a16="http://schemas.microsoft.com/office/drawing/2014/main" id="{6D2B606E-D366-4BED-E275-6B6421687A4F}"/>
              </a:ext>
            </a:extLst>
          </p:cNvPr>
          <p:cNvGrpSpPr/>
          <p:nvPr/>
        </p:nvGrpSpPr>
        <p:grpSpPr>
          <a:xfrm>
            <a:off x="0" y="0"/>
            <a:ext cx="12760090" cy="6858000"/>
            <a:chOff x="0" y="0"/>
            <a:chExt cx="12760090" cy="6858000"/>
          </a:xfrm>
        </p:grpSpPr>
        <p:pic>
          <p:nvPicPr>
            <p:cNvPr id="6" name="Immagine 5">
              <a:extLst>
                <a:ext uri="{FF2B5EF4-FFF2-40B4-BE49-F238E27FC236}">
                  <a16:creationId xmlns:a16="http://schemas.microsoft.com/office/drawing/2014/main" id="{A63039A2-8B63-D4AD-5E7B-A85794A241EF}"/>
                </a:ext>
              </a:extLst>
            </p:cNvPr>
            <p:cNvPicPr>
              <a:picLocks noChangeAspect="1"/>
            </p:cNvPicPr>
            <p:nvPr/>
          </p:nvPicPr>
          <p:blipFill>
            <a:blip r:embed="rId2"/>
            <a:stretch>
              <a:fillRect/>
            </a:stretch>
          </p:blipFill>
          <p:spPr>
            <a:xfrm>
              <a:off x="0" y="0"/>
              <a:ext cx="12192000" cy="6858000"/>
            </a:xfrm>
            <a:prstGeom prst="rect">
              <a:avLst/>
            </a:prstGeom>
          </p:spPr>
        </p:pic>
        <p:pic>
          <p:nvPicPr>
            <p:cNvPr id="7" name="Immagine 6">
              <a:extLst>
                <a:ext uri="{FF2B5EF4-FFF2-40B4-BE49-F238E27FC236}">
                  <a16:creationId xmlns:a16="http://schemas.microsoft.com/office/drawing/2014/main" id="{845C530D-F1D6-52F2-D7F9-6B8F66A8BB47}"/>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8" name="Immagine 7">
              <a:extLst>
                <a:ext uri="{FF2B5EF4-FFF2-40B4-BE49-F238E27FC236}">
                  <a16:creationId xmlns:a16="http://schemas.microsoft.com/office/drawing/2014/main" id="{2255BB4F-4343-D251-70F2-C74FA5917DFD}"/>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9" name="Immagine 8">
              <a:extLst>
                <a:ext uri="{FF2B5EF4-FFF2-40B4-BE49-F238E27FC236}">
                  <a16:creationId xmlns:a16="http://schemas.microsoft.com/office/drawing/2014/main" id="{ED9922D4-D11A-9E08-BA19-AB37748A3BD6}"/>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10" name="Immagine 9">
              <a:extLst>
                <a:ext uri="{FF2B5EF4-FFF2-40B4-BE49-F238E27FC236}">
                  <a16:creationId xmlns:a16="http://schemas.microsoft.com/office/drawing/2014/main" id="{AE654BD5-5079-5970-FA03-F1CD8FD80CA0}"/>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2" name="Titolo 1">
            <a:extLst>
              <a:ext uri="{FF2B5EF4-FFF2-40B4-BE49-F238E27FC236}">
                <a16:creationId xmlns:a16="http://schemas.microsoft.com/office/drawing/2014/main" id="{ADB56B8A-0920-9663-C189-CD5B551B9283}"/>
              </a:ext>
            </a:extLst>
          </p:cNvPr>
          <p:cNvSpPr>
            <a:spLocks noGrp="1"/>
          </p:cNvSpPr>
          <p:nvPr>
            <p:ph type="ctrTitle"/>
          </p:nvPr>
        </p:nvSpPr>
        <p:spPr>
          <a:xfrm>
            <a:off x="715109" y="621606"/>
            <a:ext cx="10100164" cy="1020840"/>
          </a:xfrm>
          <a:noFill/>
        </p:spPr>
        <p:txBody>
          <a:bodyPr>
            <a:noAutofit/>
          </a:bodyPr>
          <a:lstStyle/>
          <a:p>
            <a:r>
              <a:rPr lang="it-IT" sz="4000" dirty="0">
                <a:solidFill>
                  <a:schemeClr val="accent1">
                    <a:lumMod val="75000"/>
                  </a:schemeClr>
                </a:solidFill>
                <a:effectLst/>
                <a:latin typeface="Marker Notes" panose="03000600000000000000" pitchFamily="66" charset="0"/>
                <a:ea typeface="Mabook" charset="0"/>
                <a:cs typeface="Mabook" charset="0"/>
              </a:rPr>
              <a:t>NEL CUORE DELLA PROPOSTA</a:t>
            </a:r>
            <a:endParaRPr lang="it-IT" sz="1600" b="1" dirty="0">
              <a:solidFill>
                <a:schemeClr val="accent1">
                  <a:lumMod val="75000"/>
                </a:schemeClr>
              </a:solidFill>
              <a:effectLst/>
              <a:latin typeface="Marker Notes" panose="03000600000000000000" pitchFamily="66" charset="0"/>
              <a:ea typeface="Mabook" charset="0"/>
              <a:cs typeface="Mabook" charset="0"/>
            </a:endParaRPr>
          </a:p>
        </p:txBody>
      </p:sp>
      <p:sp>
        <p:nvSpPr>
          <p:cNvPr id="3" name="Sottotitolo 2">
            <a:extLst>
              <a:ext uri="{FF2B5EF4-FFF2-40B4-BE49-F238E27FC236}">
                <a16:creationId xmlns:a16="http://schemas.microsoft.com/office/drawing/2014/main" id="{B173DB84-3B7D-4071-9612-5ACA2385F9A7}"/>
              </a:ext>
            </a:extLst>
          </p:cNvPr>
          <p:cNvSpPr txBox="1">
            <a:spLocks/>
          </p:cNvSpPr>
          <p:nvPr/>
        </p:nvSpPr>
        <p:spPr>
          <a:xfrm>
            <a:off x="2426486" y="2109473"/>
            <a:ext cx="9696276" cy="387711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571500" indent="-571500" algn="l">
              <a:buFont typeface="Arial" charset="0"/>
              <a:buChar char="•"/>
            </a:pPr>
            <a:r>
              <a:rPr lang="it-IT" sz="2800" b="1" dirty="0">
                <a:latin typeface="Lexend Black" pitchFamily="2" charset="0"/>
                <a:ea typeface="Avenir Next Condensed" charset="0"/>
                <a:cs typeface="Avenir Next Condensed" charset="0"/>
              </a:rPr>
              <a:t>Idea generale</a:t>
            </a:r>
          </a:p>
          <a:p>
            <a:pPr marL="571500" indent="-571500" algn="l">
              <a:buFont typeface="Arial" charset="0"/>
              <a:buChar char="•"/>
            </a:pPr>
            <a:r>
              <a:rPr lang="it-IT" sz="2800" b="1" dirty="0">
                <a:latin typeface="Lexend Black" pitchFamily="2" charset="0"/>
                <a:ea typeface="Avenir Next Condensed" charset="0"/>
                <a:cs typeface="Avenir Next Condensed" charset="0"/>
              </a:rPr>
              <a:t>L’icona biblica</a:t>
            </a:r>
          </a:p>
          <a:p>
            <a:pPr marL="571500" indent="-571500" algn="l">
              <a:buFont typeface="Arial" charset="0"/>
              <a:buChar char="•"/>
            </a:pPr>
            <a:r>
              <a:rPr lang="it-IT" sz="2800" dirty="0">
                <a:latin typeface="Lexend Medium" pitchFamily="2" charset="0"/>
                <a:ea typeface="Avenir Next Condensed" charset="0"/>
                <a:cs typeface="Avenir Next Condensed" charset="0"/>
              </a:rPr>
              <a:t>La categoria della </a:t>
            </a:r>
            <a:r>
              <a:rPr lang="it-IT" sz="2800" b="1" dirty="0">
                <a:latin typeface="Lexend Black" pitchFamily="2" charset="0"/>
                <a:ea typeface="Avenir Next Condensed" charset="0"/>
                <a:cs typeface="Avenir Next Condensed" charset="0"/>
              </a:rPr>
              <a:t>novità</a:t>
            </a:r>
          </a:p>
          <a:p>
            <a:pPr marL="571500" indent="-571500" algn="l">
              <a:buFont typeface="Arial" charset="0"/>
              <a:buChar char="•"/>
            </a:pPr>
            <a:r>
              <a:rPr lang="it-IT" sz="2800" b="1" dirty="0">
                <a:latin typeface="Lexend Black" pitchFamily="2" charset="0"/>
                <a:ea typeface="Avenir Next Condensed" charset="0"/>
                <a:cs typeface="Avenir Next Condensed" charset="0"/>
              </a:rPr>
              <a:t>Domanda di vita</a:t>
            </a:r>
            <a:r>
              <a:rPr lang="it-IT" sz="2800" dirty="0">
                <a:latin typeface="Lexend Medium" pitchFamily="2" charset="0"/>
                <a:ea typeface="Avenir Next Condensed" charset="0"/>
                <a:cs typeface="Avenir Next Condensed" charset="0"/>
              </a:rPr>
              <a:t>: </a:t>
            </a:r>
            <a:r>
              <a:rPr lang="it-IT" sz="2800" i="1" dirty="0">
                <a:latin typeface="Lexend Black" pitchFamily="2" charset="0"/>
                <a:ea typeface="Avenir Next Condensed" charset="0"/>
                <a:cs typeface="Avenir Next Condensed" charset="0"/>
              </a:rPr>
              <a:t>Credi in me?</a:t>
            </a:r>
          </a:p>
          <a:p>
            <a:pPr marL="571500" indent="-571500" algn="l">
              <a:buFont typeface="Arial" charset="0"/>
              <a:buChar char="•"/>
            </a:pPr>
            <a:r>
              <a:rPr lang="it-IT" sz="2800" b="1" dirty="0">
                <a:latin typeface="Lexend Black" pitchFamily="2" charset="0"/>
                <a:ea typeface="Avenir Next Condensed" charset="0"/>
                <a:cs typeface="Avenir Next Condensed" charset="0"/>
              </a:rPr>
              <a:t>Il cinema </a:t>
            </a:r>
            <a:r>
              <a:rPr lang="it-IT" sz="2800" dirty="0">
                <a:latin typeface="Lexend Medium" pitchFamily="2" charset="0"/>
                <a:ea typeface="Avenir Next Condensed" charset="0"/>
                <a:cs typeface="Avenir Next Condensed" charset="0"/>
              </a:rPr>
              <a:t>(ambientazione)</a:t>
            </a:r>
          </a:p>
          <a:p>
            <a:pPr marL="571500" indent="-571500" algn="l">
              <a:buFont typeface="Arial" charset="0"/>
              <a:buChar char="•"/>
            </a:pPr>
            <a:r>
              <a:rPr lang="it-IT" sz="2800" dirty="0">
                <a:latin typeface="Lexend Medium" pitchFamily="2" charset="0"/>
                <a:ea typeface="Avenir Next Condensed" charset="0"/>
                <a:cs typeface="Avenir Next Condensed" charset="0"/>
              </a:rPr>
              <a:t>Gli </a:t>
            </a:r>
            <a:r>
              <a:rPr lang="it-IT" sz="2800" b="1" dirty="0">
                <a:latin typeface="Lexend Black" pitchFamily="2" charset="0"/>
                <a:ea typeface="Avenir Next Condensed" charset="0"/>
                <a:cs typeface="Avenir Next Condensed" charset="0"/>
              </a:rPr>
              <a:t>atteggiamenti</a:t>
            </a:r>
          </a:p>
          <a:p>
            <a:endParaRPr lang="it-IT" dirty="0"/>
          </a:p>
          <a:p>
            <a:endParaRPr lang="it-IT" dirty="0"/>
          </a:p>
        </p:txBody>
      </p:sp>
    </p:spTree>
    <p:extLst>
      <p:ext uri="{BB962C8B-B14F-4D97-AF65-F5344CB8AC3E}">
        <p14:creationId xmlns:p14="http://schemas.microsoft.com/office/powerpoint/2010/main" val="2020622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grpSp>
        <p:nvGrpSpPr>
          <p:cNvPr id="10" name="Gruppo 9">
            <a:extLst>
              <a:ext uri="{FF2B5EF4-FFF2-40B4-BE49-F238E27FC236}">
                <a16:creationId xmlns:a16="http://schemas.microsoft.com/office/drawing/2014/main" id="{0C6956F3-FC4F-1EFA-04CF-5CD7B02C8A36}"/>
              </a:ext>
            </a:extLst>
          </p:cNvPr>
          <p:cNvGrpSpPr/>
          <p:nvPr/>
        </p:nvGrpSpPr>
        <p:grpSpPr>
          <a:xfrm>
            <a:off x="0" y="0"/>
            <a:ext cx="12760090" cy="6858000"/>
            <a:chOff x="0" y="0"/>
            <a:chExt cx="12760090" cy="6858000"/>
          </a:xfrm>
        </p:grpSpPr>
        <p:pic>
          <p:nvPicPr>
            <p:cNvPr id="12" name="Immagine 11">
              <a:extLst>
                <a:ext uri="{FF2B5EF4-FFF2-40B4-BE49-F238E27FC236}">
                  <a16:creationId xmlns:a16="http://schemas.microsoft.com/office/drawing/2014/main" id="{5079FB15-7BAE-4B8B-6E3B-52020ABB4ED4}"/>
                </a:ext>
              </a:extLst>
            </p:cNvPr>
            <p:cNvPicPr>
              <a:picLocks noChangeAspect="1"/>
            </p:cNvPicPr>
            <p:nvPr/>
          </p:nvPicPr>
          <p:blipFill>
            <a:blip r:embed="rId2"/>
            <a:stretch>
              <a:fillRect/>
            </a:stretch>
          </p:blipFill>
          <p:spPr>
            <a:xfrm>
              <a:off x="0" y="0"/>
              <a:ext cx="12192000" cy="6858000"/>
            </a:xfrm>
            <a:prstGeom prst="rect">
              <a:avLst/>
            </a:prstGeom>
          </p:spPr>
        </p:pic>
        <p:pic>
          <p:nvPicPr>
            <p:cNvPr id="14" name="Immagine 13">
              <a:extLst>
                <a:ext uri="{FF2B5EF4-FFF2-40B4-BE49-F238E27FC236}">
                  <a16:creationId xmlns:a16="http://schemas.microsoft.com/office/drawing/2014/main" id="{903C4057-907F-7DD5-108A-B732E93EA6A9}"/>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15" name="Immagine 14">
              <a:extLst>
                <a:ext uri="{FF2B5EF4-FFF2-40B4-BE49-F238E27FC236}">
                  <a16:creationId xmlns:a16="http://schemas.microsoft.com/office/drawing/2014/main" id="{CEA99495-DD89-6318-752A-7AEBA68713D9}"/>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16" name="Immagine 15">
              <a:extLst>
                <a:ext uri="{FF2B5EF4-FFF2-40B4-BE49-F238E27FC236}">
                  <a16:creationId xmlns:a16="http://schemas.microsoft.com/office/drawing/2014/main" id="{80DA5658-9895-385F-0390-0C21B6ABE09E}"/>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17" name="Immagine 16">
              <a:extLst>
                <a:ext uri="{FF2B5EF4-FFF2-40B4-BE49-F238E27FC236}">
                  <a16:creationId xmlns:a16="http://schemas.microsoft.com/office/drawing/2014/main" id="{7F897261-D533-90B0-881B-183CD926D646}"/>
                </a:ext>
              </a:extLst>
            </p:cNvPr>
            <p:cNvPicPr>
              <a:picLocks noChangeAspect="1"/>
            </p:cNvPicPr>
            <p:nvPr/>
          </p:nvPicPr>
          <p:blipFill>
            <a:blip r:embed="rId6"/>
            <a:stretch>
              <a:fillRect/>
            </a:stretch>
          </p:blipFill>
          <p:spPr>
            <a:xfrm>
              <a:off x="10250676" y="5386275"/>
              <a:ext cx="1728474" cy="1301030"/>
            </a:xfrm>
            <a:prstGeom prst="rect">
              <a:avLst/>
            </a:prstGeom>
          </p:spPr>
        </p:pic>
      </p:grpSp>
      <p:pic>
        <p:nvPicPr>
          <p:cNvPr id="2050" name="Picture 2" descr="&quot;In prima visione!&quot; | Diego Santini">
            <a:extLst>
              <a:ext uri="{FF2B5EF4-FFF2-40B4-BE49-F238E27FC236}">
                <a16:creationId xmlns:a16="http://schemas.microsoft.com/office/drawing/2014/main" id="{6D48121D-AD89-4073-5937-4708AD521DF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29564" y="199295"/>
            <a:ext cx="7870542" cy="5580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5954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grpSp>
        <p:nvGrpSpPr>
          <p:cNvPr id="10" name="Gruppo 9">
            <a:extLst>
              <a:ext uri="{FF2B5EF4-FFF2-40B4-BE49-F238E27FC236}">
                <a16:creationId xmlns:a16="http://schemas.microsoft.com/office/drawing/2014/main" id="{0C6956F3-FC4F-1EFA-04CF-5CD7B02C8A36}"/>
              </a:ext>
            </a:extLst>
          </p:cNvPr>
          <p:cNvGrpSpPr/>
          <p:nvPr/>
        </p:nvGrpSpPr>
        <p:grpSpPr>
          <a:xfrm>
            <a:off x="0" y="0"/>
            <a:ext cx="12760090" cy="6858000"/>
            <a:chOff x="0" y="0"/>
            <a:chExt cx="12760090" cy="6858000"/>
          </a:xfrm>
        </p:grpSpPr>
        <p:pic>
          <p:nvPicPr>
            <p:cNvPr id="12" name="Immagine 11">
              <a:extLst>
                <a:ext uri="{FF2B5EF4-FFF2-40B4-BE49-F238E27FC236}">
                  <a16:creationId xmlns:a16="http://schemas.microsoft.com/office/drawing/2014/main" id="{5079FB15-7BAE-4B8B-6E3B-52020ABB4ED4}"/>
                </a:ext>
              </a:extLst>
            </p:cNvPr>
            <p:cNvPicPr>
              <a:picLocks noChangeAspect="1"/>
            </p:cNvPicPr>
            <p:nvPr/>
          </p:nvPicPr>
          <p:blipFill>
            <a:blip r:embed="rId2"/>
            <a:stretch>
              <a:fillRect/>
            </a:stretch>
          </p:blipFill>
          <p:spPr>
            <a:xfrm>
              <a:off x="0" y="0"/>
              <a:ext cx="12192000" cy="6858000"/>
            </a:xfrm>
            <a:prstGeom prst="rect">
              <a:avLst/>
            </a:prstGeom>
          </p:spPr>
        </p:pic>
        <p:pic>
          <p:nvPicPr>
            <p:cNvPr id="14" name="Immagine 13">
              <a:extLst>
                <a:ext uri="{FF2B5EF4-FFF2-40B4-BE49-F238E27FC236}">
                  <a16:creationId xmlns:a16="http://schemas.microsoft.com/office/drawing/2014/main" id="{903C4057-907F-7DD5-108A-B732E93EA6A9}"/>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15" name="Immagine 14">
              <a:extLst>
                <a:ext uri="{FF2B5EF4-FFF2-40B4-BE49-F238E27FC236}">
                  <a16:creationId xmlns:a16="http://schemas.microsoft.com/office/drawing/2014/main" id="{CEA99495-DD89-6318-752A-7AEBA68713D9}"/>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16" name="Immagine 15">
              <a:extLst>
                <a:ext uri="{FF2B5EF4-FFF2-40B4-BE49-F238E27FC236}">
                  <a16:creationId xmlns:a16="http://schemas.microsoft.com/office/drawing/2014/main" id="{80DA5658-9895-385F-0390-0C21B6ABE09E}"/>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17" name="Immagine 16">
              <a:extLst>
                <a:ext uri="{FF2B5EF4-FFF2-40B4-BE49-F238E27FC236}">
                  <a16:creationId xmlns:a16="http://schemas.microsoft.com/office/drawing/2014/main" id="{7F897261-D533-90B0-881B-183CD926D646}"/>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2" name="Sottotitolo 2">
            <a:extLst>
              <a:ext uri="{FF2B5EF4-FFF2-40B4-BE49-F238E27FC236}">
                <a16:creationId xmlns:a16="http://schemas.microsoft.com/office/drawing/2014/main" id="{4A8A6A8F-7866-C875-A03C-E08C11EA7E03}"/>
              </a:ext>
            </a:extLst>
          </p:cNvPr>
          <p:cNvSpPr>
            <a:spLocks noGrp="1"/>
          </p:cNvSpPr>
          <p:nvPr>
            <p:ph type="subTitle" idx="1"/>
          </p:nvPr>
        </p:nvSpPr>
        <p:spPr>
          <a:xfrm>
            <a:off x="664872" y="1179709"/>
            <a:ext cx="10336374" cy="4149996"/>
          </a:xfrm>
        </p:spPr>
        <p:txBody>
          <a:bodyPr>
            <a:normAutofit fontScale="77500" lnSpcReduction="20000"/>
          </a:bodyPr>
          <a:lstStyle/>
          <a:p>
            <a:r>
              <a:rPr lang="it-IT" sz="5700" dirty="0">
                <a:solidFill>
                  <a:schemeClr val="accent1">
                    <a:lumMod val="75000"/>
                  </a:schemeClr>
                </a:solidFill>
                <a:effectLst/>
                <a:latin typeface="Marker Notes" panose="03000600000000000000" pitchFamily="66" charset="0"/>
                <a:ea typeface="Mabook" charset="0"/>
                <a:cs typeface="Mabook" charset="0"/>
              </a:rPr>
              <a:t>IDEA GENERALE </a:t>
            </a:r>
          </a:p>
          <a:p>
            <a:r>
              <a:rPr lang="it-IT" sz="5700" dirty="0">
                <a:solidFill>
                  <a:schemeClr val="accent1">
                    <a:lumMod val="75000"/>
                  </a:schemeClr>
                </a:solidFill>
                <a:effectLst/>
                <a:latin typeface="Marker Notes" panose="03000600000000000000" pitchFamily="66" charset="0"/>
                <a:ea typeface="Mabook" charset="0"/>
                <a:cs typeface="Mabook" charset="0"/>
              </a:rPr>
              <a:t>DELL’ ESPERIENZA FORMATIVA</a:t>
            </a:r>
          </a:p>
          <a:p>
            <a:endParaRPr lang="it-IT" sz="4100" i="1" dirty="0">
              <a:solidFill>
                <a:schemeClr val="accent1">
                  <a:lumMod val="75000"/>
                </a:schemeClr>
              </a:solidFill>
              <a:latin typeface="Marker Notes" panose="03000600000000000000" pitchFamily="66" charset="0"/>
              <a:ea typeface="Times New Roman" charset="0"/>
              <a:cs typeface="Times New Roman" charset="0"/>
            </a:endParaRPr>
          </a:p>
          <a:p>
            <a:pPr algn="just">
              <a:lnSpc>
                <a:spcPct val="120000"/>
              </a:lnSpc>
            </a:pPr>
            <a:r>
              <a:rPr lang="it-IT" sz="2900" dirty="0">
                <a:latin typeface="Lexend Medium" pitchFamily="2" charset="77"/>
                <a:ea typeface="Times New Roman" charset="0"/>
                <a:cs typeface="Times New Roman" charset="0"/>
              </a:rPr>
              <a:t>L’esperienza formativa deve mirare invece a </a:t>
            </a:r>
            <a:r>
              <a:rPr lang="it-IT" sz="2900" b="1" dirty="0">
                <a:solidFill>
                  <a:schemeClr val="accent1">
                    <a:lumMod val="75000"/>
                  </a:schemeClr>
                </a:solidFill>
                <a:latin typeface="Lexend Black" pitchFamily="2" charset="77"/>
                <a:ea typeface="Times New Roman" charset="0"/>
                <a:cs typeface="Times New Roman" charset="0"/>
              </a:rPr>
              <a:t>far maturare una fede che è tutt’uno con la vita</a:t>
            </a:r>
            <a:r>
              <a:rPr lang="it-IT" sz="2900" dirty="0">
                <a:latin typeface="Lexend Medium" pitchFamily="2" charset="77"/>
                <a:ea typeface="Times New Roman" charset="0"/>
                <a:cs typeface="Times New Roman" charset="0"/>
              </a:rPr>
              <a:t>, una fede di cui gustare la bellezza  dentro e attraverso l’esistenza umana, in tutte le sue pieghe. (…) </a:t>
            </a:r>
            <a:r>
              <a:rPr lang="it-IT" sz="2900" b="1" dirty="0">
                <a:solidFill>
                  <a:schemeClr val="accent1">
                    <a:lumMod val="75000"/>
                  </a:schemeClr>
                </a:solidFill>
                <a:latin typeface="Lexend Black" pitchFamily="2" charset="77"/>
                <a:ea typeface="Times New Roman" charset="0"/>
                <a:cs typeface="Times New Roman" charset="0"/>
              </a:rPr>
              <a:t>Essa viene tutta recuperata e le si conferisce una profondità, un significato e  un orizzonte inaspettato, bello e nuovo</a:t>
            </a:r>
            <a:r>
              <a:rPr lang="it-IT" sz="2900" dirty="0">
                <a:solidFill>
                  <a:schemeClr val="accent1">
                    <a:lumMod val="75000"/>
                  </a:schemeClr>
                </a:solidFill>
                <a:latin typeface="Lexend Medium" pitchFamily="2" charset="77"/>
                <a:ea typeface="Times New Roman" charset="0"/>
                <a:cs typeface="Times New Roman" charset="0"/>
              </a:rPr>
              <a:t>»  </a:t>
            </a:r>
          </a:p>
          <a:p>
            <a:pPr algn="r">
              <a:lnSpc>
                <a:spcPct val="120000"/>
              </a:lnSpc>
            </a:pPr>
            <a:r>
              <a:rPr lang="it-IT" sz="2300" i="1" dirty="0">
                <a:latin typeface="Lexend Black" pitchFamily="2" charset="77"/>
                <a:ea typeface="Times New Roman" charset="0"/>
                <a:cs typeface="Times New Roman" charset="0"/>
              </a:rPr>
              <a:t>dal Progetto Formativo dell'Azione Cattolica - Perché sia formato Cristo in voi,  pp. 14-15 </a:t>
            </a:r>
          </a:p>
          <a:p>
            <a:pPr algn="just">
              <a:lnSpc>
                <a:spcPct val="120000"/>
              </a:lnSpc>
            </a:pPr>
            <a:endParaRPr lang="it-IT" sz="1700" i="1" dirty="0">
              <a:solidFill>
                <a:schemeClr val="accent1">
                  <a:lumMod val="50000"/>
                </a:schemeClr>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3436710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o 4">
            <a:extLst>
              <a:ext uri="{FF2B5EF4-FFF2-40B4-BE49-F238E27FC236}">
                <a16:creationId xmlns:a16="http://schemas.microsoft.com/office/drawing/2014/main" id="{66C8314C-1BFA-6730-242E-D3265D630FA8}"/>
              </a:ext>
            </a:extLst>
          </p:cNvPr>
          <p:cNvGrpSpPr/>
          <p:nvPr/>
        </p:nvGrpSpPr>
        <p:grpSpPr>
          <a:xfrm>
            <a:off x="0" y="0"/>
            <a:ext cx="12760090" cy="6858000"/>
            <a:chOff x="0" y="0"/>
            <a:chExt cx="12760090" cy="6858000"/>
          </a:xfrm>
        </p:grpSpPr>
        <p:pic>
          <p:nvPicPr>
            <p:cNvPr id="6" name="Immagine 5">
              <a:extLst>
                <a:ext uri="{FF2B5EF4-FFF2-40B4-BE49-F238E27FC236}">
                  <a16:creationId xmlns:a16="http://schemas.microsoft.com/office/drawing/2014/main" id="{D5AAC231-6F7F-FA68-5872-90E5F02078B8}"/>
                </a:ext>
              </a:extLst>
            </p:cNvPr>
            <p:cNvPicPr>
              <a:picLocks noChangeAspect="1"/>
            </p:cNvPicPr>
            <p:nvPr/>
          </p:nvPicPr>
          <p:blipFill>
            <a:blip r:embed="rId2"/>
            <a:stretch>
              <a:fillRect/>
            </a:stretch>
          </p:blipFill>
          <p:spPr>
            <a:xfrm>
              <a:off x="0" y="0"/>
              <a:ext cx="12192000" cy="6858000"/>
            </a:xfrm>
            <a:prstGeom prst="rect">
              <a:avLst/>
            </a:prstGeom>
          </p:spPr>
        </p:pic>
        <p:pic>
          <p:nvPicPr>
            <p:cNvPr id="7" name="Immagine 6">
              <a:extLst>
                <a:ext uri="{FF2B5EF4-FFF2-40B4-BE49-F238E27FC236}">
                  <a16:creationId xmlns:a16="http://schemas.microsoft.com/office/drawing/2014/main" id="{DD581CE2-9751-137D-8260-A1D1C5D18493}"/>
                </a:ext>
              </a:extLst>
            </p:cNvPr>
            <p:cNvPicPr>
              <a:picLocks noChangeAspect="1"/>
            </p:cNvPicPr>
            <p:nvPr/>
          </p:nvPicPr>
          <p:blipFill>
            <a:blip r:embed="rId3"/>
            <a:stretch>
              <a:fillRect/>
            </a:stretch>
          </p:blipFill>
          <p:spPr>
            <a:xfrm>
              <a:off x="3355667" y="5999570"/>
              <a:ext cx="5803573" cy="638435"/>
            </a:xfrm>
            <a:prstGeom prst="rect">
              <a:avLst/>
            </a:prstGeom>
          </p:spPr>
        </p:pic>
        <p:pic>
          <p:nvPicPr>
            <p:cNvPr id="8" name="Immagine 7">
              <a:extLst>
                <a:ext uri="{FF2B5EF4-FFF2-40B4-BE49-F238E27FC236}">
                  <a16:creationId xmlns:a16="http://schemas.microsoft.com/office/drawing/2014/main" id="{3815FF0C-E481-88EB-B92B-DC99F349AE7A}"/>
                </a:ext>
              </a:extLst>
            </p:cNvPr>
            <p:cNvPicPr>
              <a:picLocks noChangeAspect="1"/>
            </p:cNvPicPr>
            <p:nvPr/>
          </p:nvPicPr>
          <p:blipFill rotWithShape="1">
            <a:blip r:embed="rId4"/>
            <a:srcRect r="49546"/>
            <a:stretch/>
          </p:blipFill>
          <p:spPr>
            <a:xfrm rot="16200000">
              <a:off x="8451668" y="2549578"/>
              <a:ext cx="6858000" cy="1758844"/>
            </a:xfrm>
            <a:prstGeom prst="rect">
              <a:avLst/>
            </a:prstGeom>
          </p:spPr>
        </p:pic>
        <p:pic>
          <p:nvPicPr>
            <p:cNvPr id="9" name="Immagine 8">
              <a:extLst>
                <a:ext uri="{FF2B5EF4-FFF2-40B4-BE49-F238E27FC236}">
                  <a16:creationId xmlns:a16="http://schemas.microsoft.com/office/drawing/2014/main" id="{490F7DE1-159A-7404-B336-A1648651BB1D}"/>
                </a:ext>
              </a:extLst>
            </p:cNvPr>
            <p:cNvPicPr>
              <a:picLocks noChangeAspect="1"/>
            </p:cNvPicPr>
            <p:nvPr/>
          </p:nvPicPr>
          <p:blipFill>
            <a:blip r:embed="rId5"/>
            <a:stretch>
              <a:fillRect/>
            </a:stretch>
          </p:blipFill>
          <p:spPr>
            <a:xfrm>
              <a:off x="219891" y="5638799"/>
              <a:ext cx="1591108" cy="999205"/>
            </a:xfrm>
            <a:prstGeom prst="rect">
              <a:avLst/>
            </a:prstGeom>
          </p:spPr>
        </p:pic>
        <p:pic>
          <p:nvPicPr>
            <p:cNvPr id="10" name="Immagine 9">
              <a:extLst>
                <a:ext uri="{FF2B5EF4-FFF2-40B4-BE49-F238E27FC236}">
                  <a16:creationId xmlns:a16="http://schemas.microsoft.com/office/drawing/2014/main" id="{3BDD6C4B-D9DC-BCD6-9788-D417FABDA43E}"/>
                </a:ext>
              </a:extLst>
            </p:cNvPr>
            <p:cNvPicPr>
              <a:picLocks noChangeAspect="1"/>
            </p:cNvPicPr>
            <p:nvPr/>
          </p:nvPicPr>
          <p:blipFill>
            <a:blip r:embed="rId6"/>
            <a:stretch>
              <a:fillRect/>
            </a:stretch>
          </p:blipFill>
          <p:spPr>
            <a:xfrm>
              <a:off x="10250676" y="5386275"/>
              <a:ext cx="1728474" cy="1301030"/>
            </a:xfrm>
            <a:prstGeom prst="rect">
              <a:avLst/>
            </a:prstGeom>
          </p:spPr>
        </p:pic>
      </p:grpSp>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7B1B46C3-6879-BCB5-EDEC-72C83216CF12}"/>
              </a:ext>
            </a:extLst>
          </p:cNvPr>
          <p:cNvSpPr>
            <a:spLocks noGrp="1"/>
          </p:cNvSpPr>
          <p:nvPr>
            <p:ph type="subTitle" idx="1"/>
          </p:nvPr>
        </p:nvSpPr>
        <p:spPr>
          <a:xfrm>
            <a:off x="1" y="552855"/>
            <a:ext cx="12192000" cy="1070451"/>
          </a:xfrm>
        </p:spPr>
        <p:txBody>
          <a:bodyPr>
            <a:normAutofit/>
          </a:bodyPr>
          <a:lstStyle/>
          <a:p>
            <a:pPr>
              <a:spcBef>
                <a:spcPts val="0"/>
              </a:spcBef>
            </a:pPr>
            <a:r>
              <a:rPr lang="it-IT" sz="6000" dirty="0">
                <a:solidFill>
                  <a:schemeClr val="accent1">
                    <a:lumMod val="75000"/>
                  </a:schemeClr>
                </a:solidFill>
                <a:latin typeface="Marker Notes" panose="03000600000000000000" pitchFamily="66" charset="0"/>
                <a:ea typeface="Mabook" charset="0"/>
                <a:cs typeface="Mabook" charset="0"/>
              </a:rPr>
              <a:t>L’I</a:t>
            </a:r>
            <a:r>
              <a:rPr lang="it-IT" sz="6000" dirty="0">
                <a:solidFill>
                  <a:schemeClr val="accent1">
                    <a:lumMod val="75000"/>
                  </a:schemeClr>
                </a:solidFill>
                <a:effectLst/>
                <a:latin typeface="Marker Notes" panose="03000600000000000000" pitchFamily="66" charset="0"/>
                <a:ea typeface="Mabook" charset="0"/>
                <a:cs typeface="Mabook" charset="0"/>
              </a:rPr>
              <a:t>CONA BIBLICA</a:t>
            </a:r>
            <a:endParaRPr lang="it-IT" sz="2800" b="1" dirty="0">
              <a:solidFill>
                <a:schemeClr val="accent1">
                  <a:lumMod val="75000"/>
                </a:schemeClr>
              </a:solidFill>
              <a:latin typeface="Marker Notes" panose="03000600000000000000" pitchFamily="66" charset="0"/>
              <a:ea typeface="Times New Roman" charset="0"/>
              <a:cs typeface="Times New Roman" charset="0"/>
              <a:sym typeface="Wingdings" panose="05000000000000000000" pitchFamily="2" charset="2"/>
            </a:endParaRPr>
          </a:p>
        </p:txBody>
      </p:sp>
      <p:sp>
        <p:nvSpPr>
          <p:cNvPr id="3" name="CasellaDiTesto 2">
            <a:extLst>
              <a:ext uri="{FF2B5EF4-FFF2-40B4-BE49-F238E27FC236}">
                <a16:creationId xmlns:a16="http://schemas.microsoft.com/office/drawing/2014/main" id="{B61B964E-502C-D4D2-6480-C05E3D3F5F7D}"/>
              </a:ext>
            </a:extLst>
          </p:cNvPr>
          <p:cNvSpPr txBox="1"/>
          <p:nvPr/>
        </p:nvSpPr>
        <p:spPr>
          <a:xfrm>
            <a:off x="708551" y="1739476"/>
            <a:ext cx="10292695" cy="3604833"/>
          </a:xfrm>
          <a:prstGeom prst="rect">
            <a:avLst/>
          </a:prstGeom>
          <a:noFill/>
        </p:spPr>
        <p:txBody>
          <a:bodyPr wrap="square">
            <a:spAutoFit/>
          </a:bodyPr>
          <a:lstStyle/>
          <a:p>
            <a:pPr algn="just">
              <a:lnSpc>
                <a:spcPct val="110000"/>
              </a:lnSpc>
            </a:pPr>
            <a:r>
              <a:rPr lang="it-IT" sz="2400" dirty="0">
                <a:solidFill>
                  <a:schemeClr val="accent1">
                    <a:lumMod val="75000"/>
                  </a:schemeClr>
                </a:solidFill>
                <a:latin typeface="Lexend Medium" pitchFamily="2" charset="77"/>
              </a:rPr>
              <a:t>Nasce, così, in noi la consapevolezza che in questa storia di salvezza e di felicità c’è posto anche per noi; tutti noi siamo chiamati a diventare protagonisti della realizzazione del meraviglioso progetto di Dio. Riscoprirsi preziosi agli occhi di Dio è la prima vocazione a cui tutti </a:t>
            </a:r>
            <a:r>
              <a:rPr lang="it-IT" sz="2400" dirty="0">
                <a:latin typeface="Lexend Medium" pitchFamily="2" charset="77"/>
              </a:rPr>
              <a:t>- bambini, ragazzi, educatori - dobbiamo continuamente ritornare per fare memoria della novità che Lui ha portato nella nostra vita. </a:t>
            </a:r>
          </a:p>
          <a:p>
            <a:pPr algn="r">
              <a:lnSpc>
                <a:spcPct val="110000"/>
              </a:lnSpc>
            </a:pPr>
            <a:endParaRPr lang="it-IT" sz="1800" dirty="0">
              <a:solidFill>
                <a:schemeClr val="accent1">
                  <a:lumMod val="75000"/>
                </a:schemeClr>
              </a:solidFill>
              <a:latin typeface="Marker Notes" panose="03000600000000000000" pitchFamily="66" charset="0"/>
              <a:ea typeface="Times New Roman" charset="0"/>
              <a:cs typeface="Times New Roman" charset="0"/>
            </a:endParaRPr>
          </a:p>
          <a:p>
            <a:pPr algn="ctr">
              <a:lnSpc>
                <a:spcPct val="110000"/>
              </a:lnSpc>
            </a:pPr>
            <a:r>
              <a:rPr lang="it-IT" sz="1800" dirty="0">
                <a:solidFill>
                  <a:schemeClr val="accent1">
                    <a:lumMod val="75000"/>
                  </a:schemeClr>
                </a:solidFill>
                <a:latin typeface="Marker Notes" panose="03000600000000000000" pitchFamily="66" charset="0"/>
                <a:ea typeface="Times New Roman" charset="0"/>
                <a:cs typeface="Times New Roman" charset="0"/>
              </a:rPr>
              <a:t>Leggi </a:t>
            </a:r>
            <a:r>
              <a:rPr lang="it-IT" sz="1800" dirty="0">
                <a:solidFill>
                  <a:schemeClr val="accent1">
                    <a:lumMod val="75000"/>
                  </a:schemeClr>
                </a:solidFill>
                <a:latin typeface="Marker Notes" panose="03000600000000000000" pitchFamily="66" charset="0"/>
                <a:ea typeface="Times New Roman" charset="0"/>
                <a:cs typeface="Times New Roman" charset="0"/>
                <a:sym typeface="Wingdings" panose="05000000000000000000" pitchFamily="2" charset="2"/>
              </a:rPr>
              <a:t> </a:t>
            </a:r>
            <a:r>
              <a:rPr lang="it-IT" dirty="0">
                <a:solidFill>
                  <a:schemeClr val="accent1">
                    <a:lumMod val="75000"/>
                  </a:schemeClr>
                </a:solidFill>
                <a:latin typeface="Marker Notes" panose="03000600000000000000" pitchFamily="66" charset="0"/>
                <a:ea typeface="Times New Roman" charset="0"/>
                <a:cs typeface="Times New Roman" charset="0"/>
                <a:sym typeface="Wingdings" panose="05000000000000000000" pitchFamily="2" charset="2"/>
              </a:rPr>
              <a:t>‘’Il Brano biblico’’ e ‘’La domanda di vita e il vangelo…in </a:t>
            </a:r>
            <a:r>
              <a:rPr lang="it-IT" dirty="0" err="1">
                <a:solidFill>
                  <a:schemeClr val="accent1">
                    <a:lumMod val="75000"/>
                  </a:schemeClr>
                </a:solidFill>
                <a:latin typeface="Marker Notes" panose="03000600000000000000" pitchFamily="66" charset="0"/>
                <a:ea typeface="Times New Roman" charset="0"/>
                <a:cs typeface="Times New Roman" charset="0"/>
                <a:sym typeface="Wingdings" panose="05000000000000000000" pitchFamily="2" charset="2"/>
              </a:rPr>
              <a:t>dialogo’</a:t>
            </a:r>
            <a:r>
              <a:rPr lang="it-IT" dirty="0">
                <a:solidFill>
                  <a:schemeClr val="accent1">
                    <a:lumMod val="75000"/>
                  </a:schemeClr>
                </a:solidFill>
                <a:latin typeface="Marker Notes" panose="03000600000000000000" pitchFamily="66" charset="0"/>
                <a:ea typeface="Times New Roman" charset="0"/>
                <a:cs typeface="Times New Roman" charset="0"/>
                <a:sym typeface="Wingdings" panose="05000000000000000000" pitchFamily="2" charset="2"/>
              </a:rPr>
              <a:t>’ </a:t>
            </a:r>
          </a:p>
          <a:p>
            <a:pPr algn="ctr">
              <a:lnSpc>
                <a:spcPct val="110000"/>
              </a:lnSpc>
            </a:pPr>
            <a:r>
              <a:rPr lang="it-IT" dirty="0">
                <a:solidFill>
                  <a:schemeClr val="accent1">
                    <a:lumMod val="75000"/>
                  </a:schemeClr>
                </a:solidFill>
                <a:latin typeface="Marker Notes" panose="03000600000000000000" pitchFamily="66" charset="0"/>
                <a:ea typeface="Times New Roman" charset="0"/>
                <a:cs typeface="Times New Roman" charset="0"/>
                <a:sym typeface="Wingdings" panose="05000000000000000000" pitchFamily="2" charset="2"/>
              </a:rPr>
              <a:t>delle </a:t>
            </a:r>
            <a:r>
              <a:rPr lang="it-IT" sz="1800" dirty="0">
                <a:solidFill>
                  <a:schemeClr val="accent1">
                    <a:lumMod val="75000"/>
                  </a:schemeClr>
                </a:solidFill>
                <a:latin typeface="Marker Notes" panose="03000600000000000000" pitchFamily="66" charset="0"/>
                <a:ea typeface="Times New Roman" charset="0"/>
                <a:cs typeface="Times New Roman" charset="0"/>
                <a:sym typeface="Wingdings" panose="05000000000000000000" pitchFamily="2" charset="2"/>
              </a:rPr>
              <a:t>Guide d’arco «</a:t>
            </a:r>
            <a:r>
              <a:rPr lang="it-IT" dirty="0">
                <a:solidFill>
                  <a:schemeClr val="accent1">
                    <a:lumMod val="75000"/>
                  </a:schemeClr>
                </a:solidFill>
                <a:latin typeface="Marker Notes" panose="03000600000000000000" pitchFamily="66" charset="0"/>
                <a:ea typeface="Times New Roman" charset="0"/>
                <a:cs typeface="Times New Roman" charset="0"/>
                <a:sym typeface="Wingdings" panose="05000000000000000000" pitchFamily="2" charset="2"/>
              </a:rPr>
              <a:t>E’ la tua parte!»   </a:t>
            </a:r>
            <a:endParaRPr lang="it-IT" dirty="0"/>
          </a:p>
          <a:p>
            <a:pPr algn="just">
              <a:lnSpc>
                <a:spcPct val="110000"/>
              </a:lnSpc>
            </a:pPr>
            <a:endParaRPr lang="it-IT" sz="1000" i="1" dirty="0">
              <a:solidFill>
                <a:schemeClr val="accent1">
                  <a:lumMod val="50000"/>
                </a:schemeClr>
              </a:solidFill>
              <a:ea typeface="Times New Roman" charset="0"/>
              <a:cs typeface="Times New Roman" charset="0"/>
            </a:endParaRPr>
          </a:p>
        </p:txBody>
      </p:sp>
    </p:spTree>
    <p:extLst>
      <p:ext uri="{BB962C8B-B14F-4D97-AF65-F5344CB8AC3E}">
        <p14:creationId xmlns:p14="http://schemas.microsoft.com/office/powerpoint/2010/main" val="375300022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1713</TotalTime>
  <Words>3687</Words>
  <Application>Microsoft Macintosh PowerPoint</Application>
  <PresentationFormat>Widescreen</PresentationFormat>
  <Paragraphs>216</Paragraphs>
  <Slides>34</Slides>
  <Notes>0</Notes>
  <HiddenSlides>0</HiddenSlides>
  <MMClips>0</MMClips>
  <ScaleCrop>false</ScaleCrop>
  <HeadingPairs>
    <vt:vector size="6" baseType="variant">
      <vt:variant>
        <vt:lpstr>Caratteri utilizzati</vt:lpstr>
      </vt:variant>
      <vt:variant>
        <vt:i4>12</vt:i4>
      </vt:variant>
      <vt:variant>
        <vt:lpstr>Tema</vt:lpstr>
      </vt:variant>
      <vt:variant>
        <vt:i4>1</vt:i4>
      </vt:variant>
      <vt:variant>
        <vt:lpstr>Titoli diapositive</vt:lpstr>
      </vt:variant>
      <vt:variant>
        <vt:i4>34</vt:i4>
      </vt:variant>
    </vt:vector>
  </HeadingPairs>
  <TitlesOfParts>
    <vt:vector size="47" baseType="lpstr">
      <vt:lpstr>Arial</vt:lpstr>
      <vt:lpstr>Asparagus Sprouts</vt:lpstr>
      <vt:lpstr>Avenir Next Condensed</vt:lpstr>
      <vt:lpstr>Calibri</vt:lpstr>
      <vt:lpstr>Calibri Light</vt:lpstr>
      <vt:lpstr>Lexend</vt:lpstr>
      <vt:lpstr>Lexend Black</vt:lpstr>
      <vt:lpstr>Lexend Light</vt:lpstr>
      <vt:lpstr>Lexend Medium</vt:lpstr>
      <vt:lpstr>Marker Notes</vt:lpstr>
      <vt:lpstr>Postea Thin</vt:lpstr>
      <vt:lpstr>Times New Roman</vt:lpstr>
      <vt:lpstr>Tema di Office</vt:lpstr>
      <vt:lpstr>Presentazione standard di PowerPoint</vt:lpstr>
      <vt:lpstr>Presentazione standard di PowerPoint</vt:lpstr>
      <vt:lpstr>NEL CAMMINO DELL’ASSOCIAZIONE</vt:lpstr>
      <vt:lpstr>NEL CAMMINO DELLA CHIESA</vt:lpstr>
      <vt:lpstr>Presentazione standard di PowerPoint</vt:lpstr>
      <vt:lpstr>NEL CUORE DELLA PROPOSTA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Lorenzo Felici</dc:creator>
  <cp:lastModifiedBy>Lorenzo Felici</cp:lastModifiedBy>
  <cp:revision>16</cp:revision>
  <dcterms:created xsi:type="dcterms:W3CDTF">2024-08-03T12:54:30Z</dcterms:created>
  <dcterms:modified xsi:type="dcterms:W3CDTF">2024-08-28T19:41:00Z</dcterms:modified>
</cp:coreProperties>
</file>