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</p:sldIdLst>
  <p:sldSz cx="8991600" cy="7200900"/>
  <p:notesSz cx="6858000" cy="9144000"/>
  <p:embeddedFontLst>
    <p:embeddedFont>
      <p:font typeface="Ananias Bold" charset="1" panose="00000500000000000000"/>
      <p:regular r:id="rId9"/>
    </p:embeddedFont>
    <p:embeddedFont>
      <p:font typeface="Ananias" charset="1" panose="00000200000000000000"/>
      <p:regular r:id="rId10"/>
    </p:embeddedFont>
    <p:embeddedFont>
      <p:font typeface="Bernoru" charset="1" panose="00000A00000000000000"/>
      <p:regular r:id="rId11"/>
    </p:embeddedFont>
    <p:embeddedFont>
      <p:font typeface="Open Sauce" charset="1" panose="00000500000000000000"/>
      <p:regular r:id="rId12"/>
    </p:embeddedFont>
    <p:embeddedFont>
      <p:font typeface="Open Sauce Bold" charset="1" panose="0000080000000000000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DE0E6">
                <a:alpha val="100000"/>
              </a:srgbClr>
            </a:gs>
            <a:gs pos="100000">
              <a:srgbClr val="004AA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4806431" y="-1188907"/>
            <a:ext cx="2653003" cy="5442802"/>
            <a:chOff x="0" y="0"/>
            <a:chExt cx="3130550" cy="64225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130550" cy="6422519"/>
            </a:xfrm>
            <a:custGeom>
              <a:avLst/>
              <a:gdLst/>
              <a:ahLst/>
              <a:cxnLst/>
              <a:rect r="r" b="b" t="t" l="l"/>
              <a:pathLst>
                <a:path h="6422519" w="3130550">
                  <a:moveTo>
                    <a:pt x="0" y="387350"/>
                  </a:moveTo>
                  <a:lnTo>
                    <a:pt x="0" y="6422519"/>
                  </a:lnTo>
                  <a:lnTo>
                    <a:pt x="3130550" y="6422519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4" id="4"/>
          <p:cNvGrpSpPr/>
          <p:nvPr/>
        </p:nvGrpSpPr>
        <p:grpSpPr>
          <a:xfrm rot="5400000">
            <a:off x="556837" y="-205178"/>
            <a:ext cx="2653003" cy="3475345"/>
            <a:chOff x="0" y="0"/>
            <a:chExt cx="3130550" cy="410091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130550" cy="4100914"/>
            </a:xfrm>
            <a:custGeom>
              <a:avLst/>
              <a:gdLst/>
              <a:ahLst/>
              <a:cxnLst/>
              <a:rect r="r" b="b" t="t" l="l"/>
              <a:pathLst>
                <a:path h="4100914" w="3130550">
                  <a:moveTo>
                    <a:pt x="0" y="387350"/>
                  </a:moveTo>
                  <a:lnTo>
                    <a:pt x="0" y="4100914"/>
                  </a:lnTo>
                  <a:lnTo>
                    <a:pt x="3130550" y="4100914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/>
          <p:nvPr/>
        </p:nvGrpSpPr>
        <p:grpSpPr>
          <a:xfrm rot="-5400000">
            <a:off x="4049703" y="2189377"/>
            <a:ext cx="4008614" cy="5600646"/>
            <a:chOff x="0" y="0"/>
            <a:chExt cx="3130550" cy="437385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30550" cy="4373856"/>
            </a:xfrm>
            <a:custGeom>
              <a:avLst/>
              <a:gdLst/>
              <a:ahLst/>
              <a:cxnLst/>
              <a:rect r="r" b="b" t="t" l="l"/>
              <a:pathLst>
                <a:path h="4373856" w="3130550">
                  <a:moveTo>
                    <a:pt x="0" y="387350"/>
                  </a:moveTo>
                  <a:lnTo>
                    <a:pt x="0" y="4373856"/>
                  </a:lnTo>
                  <a:lnTo>
                    <a:pt x="3130550" y="4373856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8" id="8"/>
          <p:cNvGrpSpPr/>
          <p:nvPr/>
        </p:nvGrpSpPr>
        <p:grpSpPr>
          <a:xfrm rot="5400000">
            <a:off x="-120968" y="3252028"/>
            <a:ext cx="4008614" cy="3475345"/>
            <a:chOff x="0" y="0"/>
            <a:chExt cx="3130550" cy="271409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130550" cy="2714090"/>
            </a:xfrm>
            <a:custGeom>
              <a:avLst/>
              <a:gdLst/>
              <a:ahLst/>
              <a:cxnLst/>
              <a:rect r="r" b="b" t="t" l="l"/>
              <a:pathLst>
                <a:path h="2714090" w="3130550">
                  <a:moveTo>
                    <a:pt x="0" y="387350"/>
                  </a:moveTo>
                  <a:lnTo>
                    <a:pt x="0" y="2714090"/>
                  </a:lnTo>
                  <a:lnTo>
                    <a:pt x="3130550" y="2714090"/>
                  </a:lnTo>
                  <a:lnTo>
                    <a:pt x="313055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271854">
            <a:off x="5860664" y="258663"/>
            <a:ext cx="3109194" cy="886120"/>
          </a:xfrm>
          <a:custGeom>
            <a:avLst/>
            <a:gdLst/>
            <a:ahLst/>
            <a:cxnLst/>
            <a:rect r="r" b="b" t="t" l="l"/>
            <a:pathLst>
              <a:path h="886120" w="3109194">
                <a:moveTo>
                  <a:pt x="0" y="0"/>
                </a:moveTo>
                <a:lnTo>
                  <a:pt x="3109194" y="0"/>
                </a:lnTo>
                <a:lnTo>
                  <a:pt x="3109194" y="886120"/>
                </a:lnTo>
                <a:lnTo>
                  <a:pt x="0" y="8861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5890086" y="559689"/>
            <a:ext cx="3109914" cy="3390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37"/>
              </a:lnSpc>
            </a:pPr>
            <a:r>
              <a:rPr lang="en-US" sz="2027">
                <a:solidFill>
                  <a:srgbClr val="FFFFFF"/>
                </a:solidFill>
                <a:latin typeface="Ananias Bold"/>
                <a:ea typeface="Ananias Bold"/>
                <a:cs typeface="Ananias Bold"/>
                <a:sym typeface="Ananias Bold"/>
              </a:rPr>
              <a:t>TITOLO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DE59">
                <a:alpha val="100000"/>
              </a:srgbClr>
            </a:gs>
            <a:gs pos="100000">
              <a:srgbClr val="FF914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5910" y="2484228"/>
            <a:ext cx="5359831" cy="2231544"/>
            <a:chOff x="0" y="0"/>
            <a:chExt cx="2016885" cy="83972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016885" cy="839722"/>
            </a:xfrm>
            <a:custGeom>
              <a:avLst/>
              <a:gdLst/>
              <a:ahLst/>
              <a:cxnLst/>
              <a:rect r="r" b="b" t="t" l="l"/>
              <a:pathLst>
                <a:path h="839722" w="2016885">
                  <a:moveTo>
                    <a:pt x="0" y="0"/>
                  </a:moveTo>
                  <a:lnTo>
                    <a:pt x="2016885" y="0"/>
                  </a:lnTo>
                  <a:lnTo>
                    <a:pt x="2016885" y="839722"/>
                  </a:lnTo>
                  <a:lnTo>
                    <a:pt x="0" y="83972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2016885" cy="8682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5702179" y="2484228"/>
            <a:ext cx="3058502" cy="2231544"/>
            <a:chOff x="0" y="0"/>
            <a:chExt cx="1150903" cy="83972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150903" cy="839722"/>
            </a:xfrm>
            <a:custGeom>
              <a:avLst/>
              <a:gdLst/>
              <a:ahLst/>
              <a:cxnLst/>
              <a:rect r="r" b="b" t="t" l="l"/>
              <a:pathLst>
                <a:path h="839722" w="1150903">
                  <a:moveTo>
                    <a:pt x="0" y="0"/>
                  </a:moveTo>
                  <a:lnTo>
                    <a:pt x="1150903" y="0"/>
                  </a:lnTo>
                  <a:lnTo>
                    <a:pt x="1150903" y="839722"/>
                  </a:lnTo>
                  <a:lnTo>
                    <a:pt x="0" y="83972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1150903" cy="8682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95910" y="4849122"/>
            <a:ext cx="8564771" cy="2231544"/>
            <a:chOff x="0" y="0"/>
            <a:chExt cx="3222892" cy="83972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222892" cy="839722"/>
            </a:xfrm>
            <a:custGeom>
              <a:avLst/>
              <a:gdLst/>
              <a:ahLst/>
              <a:cxnLst/>
              <a:rect r="r" b="b" t="t" l="l"/>
              <a:pathLst>
                <a:path h="839722" w="3222892">
                  <a:moveTo>
                    <a:pt x="0" y="0"/>
                  </a:moveTo>
                  <a:lnTo>
                    <a:pt x="3222892" y="0"/>
                  </a:lnTo>
                  <a:lnTo>
                    <a:pt x="3222892" y="839722"/>
                  </a:lnTo>
                  <a:lnTo>
                    <a:pt x="0" y="83972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3222892" cy="8682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95910" y="120671"/>
            <a:ext cx="8564771" cy="2231544"/>
            <a:chOff x="0" y="0"/>
            <a:chExt cx="3222892" cy="83972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222892" cy="839722"/>
            </a:xfrm>
            <a:custGeom>
              <a:avLst/>
              <a:gdLst/>
              <a:ahLst/>
              <a:cxnLst/>
              <a:rect r="r" b="b" t="t" l="l"/>
              <a:pathLst>
                <a:path h="839722" w="3222892">
                  <a:moveTo>
                    <a:pt x="0" y="0"/>
                  </a:moveTo>
                  <a:lnTo>
                    <a:pt x="3222892" y="0"/>
                  </a:lnTo>
                  <a:lnTo>
                    <a:pt x="3222892" y="839722"/>
                  </a:lnTo>
                  <a:lnTo>
                    <a:pt x="0" y="83972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28575"/>
              <a:ext cx="3222892" cy="8682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4656106" y="3924087"/>
            <a:ext cx="2618733" cy="1847397"/>
          </a:xfrm>
          <a:custGeom>
            <a:avLst/>
            <a:gdLst/>
            <a:ahLst/>
            <a:cxnLst/>
            <a:rect r="r" b="b" t="t" l="l"/>
            <a:pathLst>
              <a:path h="1847397" w="2618733">
                <a:moveTo>
                  <a:pt x="0" y="0"/>
                </a:moveTo>
                <a:lnTo>
                  <a:pt x="2618733" y="0"/>
                </a:lnTo>
                <a:lnTo>
                  <a:pt x="2618733" y="1847397"/>
                </a:lnTo>
                <a:lnTo>
                  <a:pt x="0" y="18473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415156" y="339154"/>
            <a:ext cx="3567030" cy="491873"/>
            <a:chOff x="0" y="0"/>
            <a:chExt cx="1342260" cy="18509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342260" cy="185090"/>
            </a:xfrm>
            <a:custGeom>
              <a:avLst/>
              <a:gdLst/>
              <a:ahLst/>
              <a:cxnLst/>
              <a:rect r="r" b="b" t="t" l="l"/>
              <a:pathLst>
                <a:path h="185090" w="1342260">
                  <a:moveTo>
                    <a:pt x="0" y="0"/>
                  </a:moveTo>
                  <a:lnTo>
                    <a:pt x="1342260" y="0"/>
                  </a:lnTo>
                  <a:lnTo>
                    <a:pt x="1342260" y="185090"/>
                  </a:lnTo>
                  <a:lnTo>
                    <a:pt x="0" y="185090"/>
                  </a:ln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28575"/>
              <a:ext cx="1342260" cy="2136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764150" y="430282"/>
            <a:ext cx="2869042" cy="2715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sz="1571">
                <a:solidFill>
                  <a:srgbClr val="000000"/>
                </a:solidFill>
                <a:latin typeface="Ananias"/>
                <a:ea typeface="Ananias"/>
                <a:cs typeface="Ananias"/>
                <a:sym typeface="Ananias"/>
              </a:rPr>
              <a:t>TITOLO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556963" y="1457324"/>
            <a:ext cx="2362271" cy="2242010"/>
          </a:xfrm>
          <a:custGeom>
            <a:avLst/>
            <a:gdLst/>
            <a:ahLst/>
            <a:cxnLst/>
            <a:rect r="r" b="b" t="t" l="l"/>
            <a:pathLst>
              <a:path h="2242010" w="2362271">
                <a:moveTo>
                  <a:pt x="0" y="0"/>
                </a:moveTo>
                <a:lnTo>
                  <a:pt x="2362271" y="0"/>
                </a:lnTo>
                <a:lnTo>
                  <a:pt x="2362271" y="2242011"/>
                </a:lnTo>
                <a:lnTo>
                  <a:pt x="0" y="22420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27077" y="4241517"/>
            <a:ext cx="8145845" cy="2400414"/>
            <a:chOff x="0" y="0"/>
            <a:chExt cx="8159403" cy="240440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59404" cy="2404409"/>
            </a:xfrm>
            <a:custGeom>
              <a:avLst/>
              <a:gdLst/>
              <a:ahLst/>
              <a:cxnLst/>
              <a:rect r="r" b="b" t="t" l="l"/>
              <a:pathLst>
                <a:path h="2404409" w="8159404">
                  <a:moveTo>
                    <a:pt x="0" y="0"/>
                  </a:moveTo>
                  <a:lnTo>
                    <a:pt x="8159404" y="0"/>
                  </a:lnTo>
                  <a:lnTo>
                    <a:pt x="8159404" y="2404409"/>
                  </a:lnTo>
                  <a:lnTo>
                    <a:pt x="0" y="2404409"/>
                  </a:lnTo>
                  <a:close/>
                </a:path>
              </a:pathLst>
            </a:custGeom>
            <a:solidFill>
              <a:srgbClr val="E4E4E4"/>
            </a:solidFill>
            <a:ln cap="sq">
              <a:noFill/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9525"/>
              <a:ext cx="8159403" cy="2394884"/>
            </a:xfrm>
            <a:prstGeom prst="rect">
              <a:avLst/>
            </a:prstGeom>
          </p:spPr>
          <p:txBody>
            <a:bodyPr anchor="ctr" rtlCol="false" tIns="33135" lIns="33135" bIns="33135" rIns="33135"/>
            <a:lstStyle/>
            <a:p>
              <a:pPr algn="ctr">
                <a:lnSpc>
                  <a:spcPts val="13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5962686" y="1683535"/>
            <a:ext cx="2610236" cy="2400414"/>
            <a:chOff x="0" y="0"/>
            <a:chExt cx="2614581" cy="240440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614581" cy="2404409"/>
            </a:xfrm>
            <a:custGeom>
              <a:avLst/>
              <a:gdLst/>
              <a:ahLst/>
              <a:cxnLst/>
              <a:rect r="r" b="b" t="t" l="l"/>
              <a:pathLst>
                <a:path h="2404409" w="2614581">
                  <a:moveTo>
                    <a:pt x="0" y="0"/>
                  </a:moveTo>
                  <a:lnTo>
                    <a:pt x="2614581" y="0"/>
                  </a:lnTo>
                  <a:lnTo>
                    <a:pt x="2614581" y="2404409"/>
                  </a:lnTo>
                  <a:lnTo>
                    <a:pt x="0" y="2404409"/>
                  </a:lnTo>
                  <a:close/>
                </a:path>
              </a:pathLst>
            </a:custGeom>
            <a:solidFill>
              <a:srgbClr val="E4E4E4"/>
            </a:solidFill>
            <a:ln cap="sq">
              <a:noFill/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9525"/>
              <a:ext cx="2614581" cy="2394884"/>
            </a:xfrm>
            <a:prstGeom prst="rect">
              <a:avLst/>
            </a:prstGeom>
          </p:spPr>
          <p:txBody>
            <a:bodyPr anchor="ctr" rtlCol="false" tIns="33135" lIns="33135" bIns="33135" rIns="33135"/>
            <a:lstStyle/>
            <a:p>
              <a:pPr algn="ctr">
                <a:lnSpc>
                  <a:spcPts val="132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3194882" y="1683535"/>
            <a:ext cx="2610236" cy="2400414"/>
            <a:chOff x="0" y="0"/>
            <a:chExt cx="2614581" cy="240440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614581" cy="2404409"/>
            </a:xfrm>
            <a:custGeom>
              <a:avLst/>
              <a:gdLst/>
              <a:ahLst/>
              <a:cxnLst/>
              <a:rect r="r" b="b" t="t" l="l"/>
              <a:pathLst>
                <a:path h="2404409" w="2614581">
                  <a:moveTo>
                    <a:pt x="0" y="0"/>
                  </a:moveTo>
                  <a:lnTo>
                    <a:pt x="2614581" y="0"/>
                  </a:lnTo>
                  <a:lnTo>
                    <a:pt x="2614581" y="2404409"/>
                  </a:lnTo>
                  <a:lnTo>
                    <a:pt x="0" y="2404409"/>
                  </a:lnTo>
                  <a:close/>
                </a:path>
              </a:pathLst>
            </a:custGeom>
            <a:solidFill>
              <a:srgbClr val="E4E4E4"/>
            </a:solidFill>
            <a:ln cap="sq">
              <a:noFill/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9525"/>
              <a:ext cx="2614581" cy="2394884"/>
            </a:xfrm>
            <a:prstGeom prst="rect">
              <a:avLst/>
            </a:prstGeom>
          </p:spPr>
          <p:txBody>
            <a:bodyPr anchor="ctr" rtlCol="false" tIns="33135" lIns="33135" bIns="33135" rIns="33135"/>
            <a:lstStyle/>
            <a:p>
              <a:pPr algn="ctr">
                <a:lnSpc>
                  <a:spcPts val="132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427077" y="1683535"/>
            <a:ext cx="2610236" cy="2400414"/>
            <a:chOff x="0" y="0"/>
            <a:chExt cx="2614581" cy="240440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614581" cy="2404409"/>
            </a:xfrm>
            <a:custGeom>
              <a:avLst/>
              <a:gdLst/>
              <a:ahLst/>
              <a:cxnLst/>
              <a:rect r="r" b="b" t="t" l="l"/>
              <a:pathLst>
                <a:path h="2404409" w="2614581">
                  <a:moveTo>
                    <a:pt x="0" y="0"/>
                  </a:moveTo>
                  <a:lnTo>
                    <a:pt x="2614581" y="0"/>
                  </a:lnTo>
                  <a:lnTo>
                    <a:pt x="2614581" y="2404409"/>
                  </a:lnTo>
                  <a:lnTo>
                    <a:pt x="0" y="2404409"/>
                  </a:lnTo>
                  <a:close/>
                </a:path>
              </a:pathLst>
            </a:custGeom>
            <a:solidFill>
              <a:srgbClr val="E4E4E4"/>
            </a:solidFill>
            <a:ln cap="sq">
              <a:noFill/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9525"/>
              <a:ext cx="2614581" cy="2394884"/>
            </a:xfrm>
            <a:prstGeom prst="rect">
              <a:avLst/>
            </a:prstGeom>
          </p:spPr>
          <p:txBody>
            <a:bodyPr anchor="ctr" rtlCol="false" tIns="33135" lIns="33135" bIns="33135" rIns="33135"/>
            <a:lstStyle/>
            <a:p>
              <a:pPr algn="ctr">
                <a:lnSpc>
                  <a:spcPts val="1320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12823" y="404199"/>
            <a:ext cx="8774353" cy="831683"/>
            <a:chOff x="0" y="0"/>
            <a:chExt cx="11699138" cy="1108911"/>
          </a:xfrm>
        </p:grpSpPr>
        <p:sp>
          <p:nvSpPr>
            <p:cNvPr name="TextBox 15" id="15"/>
            <p:cNvSpPr txBox="true"/>
            <p:nvPr/>
          </p:nvSpPr>
          <p:spPr>
            <a:xfrm rot="0">
              <a:off x="0" y="28553"/>
              <a:ext cx="11699138" cy="6928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959"/>
                </a:lnSpc>
              </a:pPr>
              <a:r>
                <a:rPr lang="en-US" sz="3599" spc="-71">
                  <a:solidFill>
                    <a:srgbClr val="000000"/>
                  </a:solidFill>
                  <a:latin typeface="Bernoru"/>
                  <a:ea typeface="Bernoru"/>
                  <a:cs typeface="Bernoru"/>
                  <a:sym typeface="Bernoru"/>
                </a:rPr>
                <a:t>Titolo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1044404" y="841576"/>
              <a:ext cx="9610330" cy="2432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60"/>
                </a:lnSpc>
              </a:pPr>
              <a:r>
                <a:rPr lang="en-US" sz="1200">
                  <a:solidFill>
                    <a:srgbClr val="000000"/>
                  </a:solidFill>
                  <a:latin typeface="Open Sauce"/>
                  <a:ea typeface="Open Sauce"/>
                  <a:cs typeface="Open Sauce"/>
                  <a:sym typeface="Open Sauce"/>
                </a:rPr>
                <a:t>Breve introduzione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3569858" y="6521010"/>
            <a:ext cx="1831228" cy="409481"/>
            <a:chOff x="0" y="0"/>
            <a:chExt cx="1123742" cy="2512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123742" cy="251280"/>
            </a:xfrm>
            <a:custGeom>
              <a:avLst/>
              <a:gdLst/>
              <a:ahLst/>
              <a:cxnLst/>
              <a:rect r="r" b="b" t="t" l="l"/>
              <a:pathLst>
                <a:path h="251280" w="1123742">
                  <a:moveTo>
                    <a:pt x="125640" y="0"/>
                  </a:moveTo>
                  <a:lnTo>
                    <a:pt x="998102" y="0"/>
                  </a:lnTo>
                  <a:cubicBezTo>
                    <a:pt x="1067491" y="0"/>
                    <a:pt x="1123742" y="56251"/>
                    <a:pt x="1123742" y="125640"/>
                  </a:cubicBezTo>
                  <a:lnTo>
                    <a:pt x="1123742" y="125640"/>
                  </a:lnTo>
                  <a:cubicBezTo>
                    <a:pt x="1123742" y="195029"/>
                    <a:pt x="1067491" y="251280"/>
                    <a:pt x="998102" y="251280"/>
                  </a:cubicBezTo>
                  <a:lnTo>
                    <a:pt x="125640" y="251280"/>
                  </a:lnTo>
                  <a:cubicBezTo>
                    <a:pt x="56251" y="251280"/>
                    <a:pt x="0" y="195029"/>
                    <a:pt x="0" y="125640"/>
                  </a:cubicBezTo>
                  <a:lnTo>
                    <a:pt x="0" y="125640"/>
                  </a:lnTo>
                  <a:cubicBezTo>
                    <a:pt x="0" y="56251"/>
                    <a:pt x="56251" y="0"/>
                    <a:pt x="125640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0"/>
              <a:ext cx="1123742" cy="2512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880"/>
                </a:lnSpc>
              </a:pPr>
              <a:r>
                <a:rPr lang="en-US" sz="800" b="true">
                  <a:solidFill>
                    <a:srgbClr val="FFFFFF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Duplica gli elementi esistenti</a:t>
              </a:r>
            </a:p>
            <a:p>
              <a:pPr algn="ctr">
                <a:lnSpc>
                  <a:spcPts val="880"/>
                </a:lnSpc>
              </a:pPr>
              <a:r>
                <a:rPr lang="en-US" sz="800" b="true">
                  <a:solidFill>
                    <a:srgbClr val="FFFFFF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e aggiungine altri!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DAHUmi-F4Jc</dc:identifier>
  <dcterms:modified xsi:type="dcterms:W3CDTF">2011-08-01T06:04:30Z</dcterms:modified>
  <cp:revision>1</cp:revision>
  <dc:title>TITOLO DELLA STRISCIA DEL FUMETTO</dc:title>
</cp:coreProperties>
</file>