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654" r:id="rId6"/>
  </p:sldMasterIdLst>
  <p:notesMasterIdLst>
    <p:notesMasterId r:id="rId16"/>
  </p:notesMasterIdLst>
  <p:handoutMasterIdLst>
    <p:handoutMasterId r:id="rId17"/>
  </p:handoutMasterIdLst>
  <p:sldIdLst>
    <p:sldId id="258" r:id="rId7"/>
    <p:sldId id="260" r:id="rId8"/>
    <p:sldId id="262" r:id="rId9"/>
    <p:sldId id="256" r:id="rId10"/>
    <p:sldId id="261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90C"/>
    <a:srgbClr val="02A1BB"/>
    <a:srgbClr val="02A0DA"/>
    <a:srgbClr val="182445"/>
    <a:srgbClr val="EE4CE2"/>
    <a:srgbClr val="FF9933"/>
    <a:srgbClr val="FFFF30"/>
    <a:srgbClr val="FB5C15"/>
    <a:srgbClr val="860000"/>
    <a:srgbClr val="53D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033" autoAdjust="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7E04763-3576-4D99-AF8D-375E04BFFF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710DE7-1E65-458C-8CBB-7BCDA21D5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5722F0-AAC7-4316-876A-5C2C83172E5E}" type="datetime1">
              <a:rPr lang="it-IT" smtClean="0"/>
              <a:t>04/08/2021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D395122-512F-4D54-95C9-959EC351CF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72526D-3CA0-4248-B080-FE5C1C14F2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E4CD5A2-CF7B-4AD1-9BB3-B77B1082CD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643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7AF22-5EB2-4679-B77E-C15B15842CF2}" type="datetime1">
              <a:rPr lang="it-IT" smtClean="0"/>
              <a:pPr/>
              <a:t>04/08/2021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5670D20-D565-4E29-885F-AA8727E1FD6F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279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670D20-D565-4E29-885F-AA8727E1FD6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9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670D20-D565-4E29-885F-AA8727E1FD6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54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670D20-D565-4E29-885F-AA8727E1FD6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38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670D20-D565-4E29-885F-AA8727E1FD6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1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5670D20-D565-4E29-885F-AA8727E1FD6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6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5670D20-D565-4E29-885F-AA8727E1FD6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20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 56">
            <a:extLst>
              <a:ext uri="{FF2B5EF4-FFF2-40B4-BE49-F238E27FC236}">
                <a16:creationId xmlns:a16="http://schemas.microsoft.com/office/drawing/2014/main" id="{B7BE899D-513D-4C27-A9E2-321F039EB202}"/>
              </a:ext>
            </a:extLst>
          </p:cNvPr>
          <p:cNvSpPr/>
          <p:nvPr userDrawn="1"/>
        </p:nvSpPr>
        <p:spPr>
          <a:xfrm>
            <a:off x="5877017" y="2093972"/>
            <a:ext cx="3501178" cy="24172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DBBACAB-EB78-4543-B989-D3BC755291AD}"/>
              </a:ext>
            </a:extLst>
          </p:cNvPr>
          <p:cNvSpPr/>
          <p:nvPr/>
        </p:nvSpPr>
        <p:spPr>
          <a:xfrm>
            <a:off x="0" y="4654111"/>
            <a:ext cx="1950489" cy="30744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A4DAAF3A-1D51-4FA8-A8FF-C59E01A9E9CE}"/>
              </a:ext>
            </a:extLst>
          </p:cNvPr>
          <p:cNvSpPr/>
          <p:nvPr/>
        </p:nvSpPr>
        <p:spPr>
          <a:xfrm>
            <a:off x="2050349" y="4654111"/>
            <a:ext cx="1950489" cy="3074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869ACF6D-C44D-4DE2-8C24-CB45CB913D7A}"/>
              </a:ext>
            </a:extLst>
          </p:cNvPr>
          <p:cNvSpPr/>
          <p:nvPr/>
        </p:nvSpPr>
        <p:spPr>
          <a:xfrm>
            <a:off x="4100699" y="4654111"/>
            <a:ext cx="1950489" cy="3074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7194C33C-7989-4578-954F-66BCDA00DCF5}"/>
              </a:ext>
            </a:extLst>
          </p:cNvPr>
          <p:cNvSpPr/>
          <p:nvPr/>
        </p:nvSpPr>
        <p:spPr>
          <a:xfrm>
            <a:off x="6151049" y="4654111"/>
            <a:ext cx="1950489" cy="3074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E2CDE613-4601-4ABE-8A7A-DF0B9692B272}"/>
              </a:ext>
            </a:extLst>
          </p:cNvPr>
          <p:cNvSpPr/>
          <p:nvPr/>
        </p:nvSpPr>
        <p:spPr>
          <a:xfrm>
            <a:off x="8201398" y="4654111"/>
            <a:ext cx="1950489" cy="3074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E757780B-C597-445C-9354-A2D40C5D8E5D}"/>
              </a:ext>
            </a:extLst>
          </p:cNvPr>
          <p:cNvSpPr/>
          <p:nvPr/>
        </p:nvSpPr>
        <p:spPr>
          <a:xfrm>
            <a:off x="10251747" y="4654111"/>
            <a:ext cx="1940253" cy="3074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4" name="Segnaposto immagine 2">
            <a:extLst>
              <a:ext uri="{FF2B5EF4-FFF2-40B4-BE49-F238E27FC236}">
                <a16:creationId xmlns:a16="http://schemas.microsoft.com/office/drawing/2014/main" id="{48839356-8057-4293-B251-18B65F1328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062064" cy="1951038"/>
          </a:xfrm>
          <a:solidFill>
            <a:srgbClr val="090F27"/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9" name="Segnaposto testo 55">
            <a:extLst>
              <a:ext uri="{FF2B5EF4-FFF2-40B4-BE49-F238E27FC236}">
                <a16:creationId xmlns:a16="http://schemas.microsoft.com/office/drawing/2014/main" id="{F3A3AD31-E1AD-4D4A-8F68-202D4D9130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55561" y="3487059"/>
            <a:ext cx="2943225" cy="460375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Aggiungi sottotitolo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CB08F9B2-31F1-4600-BE91-6AE360A6293E}"/>
              </a:ext>
            </a:extLst>
          </p:cNvPr>
          <p:cNvCxnSpPr>
            <a:cxnSpLocks/>
          </p:cNvCxnSpPr>
          <p:nvPr userDrawn="1"/>
        </p:nvCxnSpPr>
        <p:spPr>
          <a:xfrm>
            <a:off x="6622232" y="3388081"/>
            <a:ext cx="19885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egnaposto immagine 2">
            <a:extLst>
              <a:ext uri="{FF2B5EF4-FFF2-40B4-BE49-F238E27FC236}">
                <a16:creationId xmlns:a16="http://schemas.microsoft.com/office/drawing/2014/main" id="{02D1A463-E730-42D7-A341-D06435D5FF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226562" y="0"/>
            <a:ext cx="6162601" cy="1951038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3" name="Segnaposto immagine 2">
            <a:extLst>
              <a:ext uri="{FF2B5EF4-FFF2-40B4-BE49-F238E27FC236}">
                <a16:creationId xmlns:a16="http://schemas.microsoft.com/office/drawing/2014/main" id="{371D4915-FBB1-4385-AABD-83E1B51CC05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53661" y="0"/>
            <a:ext cx="3638339" cy="1951038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4" name="Segnaposto immagine 2">
            <a:extLst>
              <a:ext uri="{FF2B5EF4-FFF2-40B4-BE49-F238E27FC236}">
                <a16:creationId xmlns:a16="http://schemas.microsoft.com/office/drawing/2014/main" id="{5EE37953-8DD9-4C78-8318-39364E5F369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0" y="2093972"/>
            <a:ext cx="5696874" cy="2417205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5" name="Segnaposto immagine 2">
            <a:extLst>
              <a:ext uri="{FF2B5EF4-FFF2-40B4-BE49-F238E27FC236}">
                <a16:creationId xmlns:a16="http://schemas.microsoft.com/office/drawing/2014/main" id="{C24128A4-9C3B-4876-A9DF-1ABF664C7FB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558338" y="2093972"/>
            <a:ext cx="2633661" cy="1121394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6" name="Segnaposto immagine 2">
            <a:extLst>
              <a:ext uri="{FF2B5EF4-FFF2-40B4-BE49-F238E27FC236}">
                <a16:creationId xmlns:a16="http://schemas.microsoft.com/office/drawing/2014/main" id="{09FFE4A0-9394-4910-8306-628B384842F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558338" y="3389781"/>
            <a:ext cx="2633662" cy="1121394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4" name="Segnaposto immagine 2">
            <a:extLst>
              <a:ext uri="{FF2B5EF4-FFF2-40B4-BE49-F238E27FC236}">
                <a16:creationId xmlns:a16="http://schemas.microsoft.com/office/drawing/2014/main" id="{67206AA2-E6CF-46C6-81A2-58201390D11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127194" y="5138631"/>
            <a:ext cx="2064806" cy="1719664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rgbClr val="02A0DA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2" name="Segnaposto immagine 2">
            <a:extLst>
              <a:ext uri="{FF2B5EF4-FFF2-40B4-BE49-F238E27FC236}">
                <a16:creationId xmlns:a16="http://schemas.microsoft.com/office/drawing/2014/main" id="{E33F414F-5877-4BA0-BFC3-4B88EE49C4BF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799794" y="5138631"/>
            <a:ext cx="6162601" cy="171966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rgbClr val="02A1BB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53" name="Segnaposto immagine 2">
            <a:extLst>
              <a:ext uri="{FF2B5EF4-FFF2-40B4-BE49-F238E27FC236}">
                <a16:creationId xmlns:a16="http://schemas.microsoft.com/office/drawing/2014/main" id="{E746FBDA-76F3-4096-BF03-20AEA47056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0" y="5138631"/>
            <a:ext cx="3634995" cy="1719664"/>
          </a:xfrm>
          <a:solidFill>
            <a:schemeClr val="accent3">
              <a:lumMod val="60000"/>
              <a:lumOff val="4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rgbClr val="53D0FD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D79D1E-2F4F-49D0-A4EF-531E626D5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6656" y="2824340"/>
            <a:ext cx="3221899" cy="464764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lang="en-US" sz="3200" b="1" cap="all" spc="300" baseline="0">
                <a:solidFill>
                  <a:schemeClr val="accent6">
                    <a:lumMod val="20000"/>
                    <a:lumOff val="8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Aggiungi titolo</a:t>
            </a:r>
          </a:p>
        </p:txBody>
      </p:sp>
    </p:spTree>
    <p:extLst>
      <p:ext uri="{BB962C8B-B14F-4D97-AF65-F5344CB8AC3E}">
        <p14:creationId xmlns:p14="http://schemas.microsoft.com/office/powerpoint/2010/main" val="180728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egnaposto immagine 78">
            <a:extLst>
              <a:ext uri="{FF2B5EF4-FFF2-40B4-BE49-F238E27FC236}">
                <a16:creationId xmlns:a16="http://schemas.microsoft.com/office/drawing/2014/main" id="{6EA06CEA-B916-472E-8039-9B737A8A17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9525" y="-1"/>
            <a:ext cx="3984625" cy="2196726"/>
          </a:xfrm>
          <a:custGeom>
            <a:avLst/>
            <a:gdLst>
              <a:gd name="connsiteX0" fmla="*/ 0 w 3984625"/>
              <a:gd name="connsiteY0" fmla="*/ 0 h 2196726"/>
              <a:gd name="connsiteX1" fmla="*/ 3984625 w 3984625"/>
              <a:gd name="connsiteY1" fmla="*/ 0 h 2196726"/>
              <a:gd name="connsiteX2" fmla="*/ 3984625 w 3984625"/>
              <a:gd name="connsiteY2" fmla="*/ 2196726 h 2196726"/>
              <a:gd name="connsiteX3" fmla="*/ 3031457 w 3984625"/>
              <a:gd name="connsiteY3" fmla="*/ 2196726 h 2196726"/>
              <a:gd name="connsiteX4" fmla="*/ 3023754 w 3984625"/>
              <a:gd name="connsiteY4" fmla="*/ 2120311 h 2196726"/>
              <a:gd name="connsiteX5" fmla="*/ 2584801 w 3984625"/>
              <a:gd name="connsiteY5" fmla="*/ 1762554 h 2196726"/>
              <a:gd name="connsiteX6" fmla="*/ 2145848 w 3984625"/>
              <a:gd name="connsiteY6" fmla="*/ 2120311 h 2196726"/>
              <a:gd name="connsiteX7" fmla="*/ 2138145 w 3984625"/>
              <a:gd name="connsiteY7" fmla="*/ 2196726 h 2196726"/>
              <a:gd name="connsiteX8" fmla="*/ 1859223 w 3984625"/>
              <a:gd name="connsiteY8" fmla="*/ 2196726 h 2196726"/>
              <a:gd name="connsiteX9" fmla="*/ 1851520 w 3984625"/>
              <a:gd name="connsiteY9" fmla="*/ 2120311 h 2196726"/>
              <a:gd name="connsiteX10" fmla="*/ 1412567 w 3984625"/>
              <a:gd name="connsiteY10" fmla="*/ 1762554 h 2196726"/>
              <a:gd name="connsiteX11" fmla="*/ 973614 w 3984625"/>
              <a:gd name="connsiteY11" fmla="*/ 2120311 h 2196726"/>
              <a:gd name="connsiteX12" fmla="*/ 965911 w 3984625"/>
              <a:gd name="connsiteY12" fmla="*/ 2196726 h 2196726"/>
              <a:gd name="connsiteX13" fmla="*/ 0 w 3984625"/>
              <a:gd name="connsiteY13" fmla="*/ 2196726 h 219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84625" h="2196726">
                <a:moveTo>
                  <a:pt x="0" y="0"/>
                </a:moveTo>
                <a:lnTo>
                  <a:pt x="3984625" y="0"/>
                </a:lnTo>
                <a:lnTo>
                  <a:pt x="3984625" y="2196726"/>
                </a:lnTo>
                <a:lnTo>
                  <a:pt x="3031457" y="2196726"/>
                </a:lnTo>
                <a:lnTo>
                  <a:pt x="3023754" y="2120311"/>
                </a:lnTo>
                <a:cubicBezTo>
                  <a:pt x="2981975" y="1916140"/>
                  <a:pt x="2801323" y="1762554"/>
                  <a:pt x="2584801" y="1762554"/>
                </a:cubicBezTo>
                <a:cubicBezTo>
                  <a:pt x="2368279" y="1762554"/>
                  <a:pt x="2187628" y="1916140"/>
                  <a:pt x="2145848" y="2120311"/>
                </a:cubicBezTo>
                <a:lnTo>
                  <a:pt x="2138145" y="2196726"/>
                </a:lnTo>
                <a:lnTo>
                  <a:pt x="1859223" y="2196726"/>
                </a:lnTo>
                <a:lnTo>
                  <a:pt x="1851520" y="2120311"/>
                </a:lnTo>
                <a:cubicBezTo>
                  <a:pt x="1809741" y="1916140"/>
                  <a:pt x="1629089" y="1762554"/>
                  <a:pt x="1412567" y="1762554"/>
                </a:cubicBezTo>
                <a:cubicBezTo>
                  <a:pt x="1196045" y="1762554"/>
                  <a:pt x="1015394" y="1916140"/>
                  <a:pt x="973614" y="2120311"/>
                </a:cubicBezTo>
                <a:lnTo>
                  <a:pt x="965911" y="2196726"/>
                </a:lnTo>
                <a:lnTo>
                  <a:pt x="0" y="2196726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>
            <a:lvl1pPr algn="ctr">
              <a:buFontTx/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82" name="Segnaposto immagine 81">
            <a:extLst>
              <a:ext uri="{FF2B5EF4-FFF2-40B4-BE49-F238E27FC236}">
                <a16:creationId xmlns:a16="http://schemas.microsoft.com/office/drawing/2014/main" id="{CD427CC7-DB40-435D-BDC7-38FF6A4937D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6144" y="-1"/>
            <a:ext cx="3975856" cy="2196184"/>
          </a:xfrm>
          <a:custGeom>
            <a:avLst/>
            <a:gdLst>
              <a:gd name="connsiteX0" fmla="*/ 0 w 3975856"/>
              <a:gd name="connsiteY0" fmla="*/ 0 h 2196184"/>
              <a:gd name="connsiteX1" fmla="*/ 3975856 w 3975856"/>
              <a:gd name="connsiteY1" fmla="*/ 0 h 2196184"/>
              <a:gd name="connsiteX2" fmla="*/ 3975856 w 3975856"/>
              <a:gd name="connsiteY2" fmla="*/ 2196184 h 2196184"/>
              <a:gd name="connsiteX3" fmla="*/ 3002154 w 3975856"/>
              <a:gd name="connsiteY3" fmla="*/ 2196184 h 2196184"/>
              <a:gd name="connsiteX4" fmla="*/ 2994622 w 3975856"/>
              <a:gd name="connsiteY4" fmla="*/ 2121465 h 2196184"/>
              <a:gd name="connsiteX5" fmla="*/ 2555669 w 3975856"/>
              <a:gd name="connsiteY5" fmla="*/ 1763708 h 2196184"/>
              <a:gd name="connsiteX6" fmla="*/ 2116716 w 3975856"/>
              <a:gd name="connsiteY6" fmla="*/ 2121465 h 2196184"/>
              <a:gd name="connsiteX7" fmla="*/ 2109184 w 3975856"/>
              <a:gd name="connsiteY7" fmla="*/ 2196184 h 2196184"/>
              <a:gd name="connsiteX8" fmla="*/ 1836772 w 3975856"/>
              <a:gd name="connsiteY8" fmla="*/ 2196184 h 2196184"/>
              <a:gd name="connsiteX9" fmla="*/ 1830008 w 3975856"/>
              <a:gd name="connsiteY9" fmla="*/ 2129085 h 2196184"/>
              <a:gd name="connsiteX10" fmla="*/ 1391055 w 3975856"/>
              <a:gd name="connsiteY10" fmla="*/ 1771328 h 2196184"/>
              <a:gd name="connsiteX11" fmla="*/ 952102 w 3975856"/>
              <a:gd name="connsiteY11" fmla="*/ 2129085 h 2196184"/>
              <a:gd name="connsiteX12" fmla="*/ 945338 w 3975856"/>
              <a:gd name="connsiteY12" fmla="*/ 2196184 h 2196184"/>
              <a:gd name="connsiteX13" fmla="*/ 0 w 3975856"/>
              <a:gd name="connsiteY13" fmla="*/ 2196184 h 21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5856" h="2196184">
                <a:moveTo>
                  <a:pt x="0" y="0"/>
                </a:moveTo>
                <a:lnTo>
                  <a:pt x="3975856" y="0"/>
                </a:lnTo>
                <a:lnTo>
                  <a:pt x="3975856" y="2196184"/>
                </a:lnTo>
                <a:lnTo>
                  <a:pt x="3002154" y="2196184"/>
                </a:lnTo>
                <a:lnTo>
                  <a:pt x="2994622" y="2121465"/>
                </a:lnTo>
                <a:cubicBezTo>
                  <a:pt x="2952842" y="1917294"/>
                  <a:pt x="2772191" y="1763708"/>
                  <a:pt x="2555669" y="1763708"/>
                </a:cubicBezTo>
                <a:cubicBezTo>
                  <a:pt x="2339147" y="1763708"/>
                  <a:pt x="2158496" y="1917294"/>
                  <a:pt x="2116716" y="2121465"/>
                </a:cubicBezTo>
                <a:lnTo>
                  <a:pt x="2109184" y="2196184"/>
                </a:lnTo>
                <a:lnTo>
                  <a:pt x="1836772" y="2196184"/>
                </a:lnTo>
                <a:lnTo>
                  <a:pt x="1830008" y="2129085"/>
                </a:lnTo>
                <a:cubicBezTo>
                  <a:pt x="1788228" y="1924914"/>
                  <a:pt x="1607577" y="1771328"/>
                  <a:pt x="1391055" y="1771328"/>
                </a:cubicBezTo>
                <a:cubicBezTo>
                  <a:pt x="1174533" y="1771328"/>
                  <a:pt x="993882" y="1924914"/>
                  <a:pt x="952102" y="2129085"/>
                </a:cubicBezTo>
                <a:lnTo>
                  <a:pt x="945338" y="2196184"/>
                </a:lnTo>
                <a:lnTo>
                  <a:pt x="0" y="219618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rtlCol="0">
            <a:noAutofit/>
          </a:bodyPr>
          <a:lstStyle>
            <a:lvl1pPr algn="ctr">
              <a:buFontTx/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85" name="Segnaposto immagine 84">
            <a:extLst>
              <a:ext uri="{FF2B5EF4-FFF2-40B4-BE49-F238E27FC236}">
                <a16:creationId xmlns:a16="http://schemas.microsoft.com/office/drawing/2014/main" id="{F82416D7-8D0C-455C-8222-0B805DFF91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97073" y="2333625"/>
            <a:ext cx="3991240" cy="2168643"/>
          </a:xfrm>
          <a:custGeom>
            <a:avLst/>
            <a:gdLst>
              <a:gd name="connsiteX0" fmla="*/ 0 w 3991240"/>
              <a:gd name="connsiteY0" fmla="*/ 0 h 2168643"/>
              <a:gd name="connsiteX1" fmla="*/ 3991240 w 3991240"/>
              <a:gd name="connsiteY1" fmla="*/ 0 h 2168643"/>
              <a:gd name="connsiteX2" fmla="*/ 3991240 w 3991240"/>
              <a:gd name="connsiteY2" fmla="*/ 2168643 h 2168643"/>
              <a:gd name="connsiteX3" fmla="*/ 3021253 w 3991240"/>
              <a:gd name="connsiteY3" fmla="*/ 2168643 h 2168643"/>
              <a:gd name="connsiteX4" fmla="*/ 3020906 w 3991240"/>
              <a:gd name="connsiteY4" fmla="*/ 2165202 h 2168643"/>
              <a:gd name="connsiteX5" fmla="*/ 2581953 w 3991240"/>
              <a:gd name="connsiteY5" fmla="*/ 1807445 h 2168643"/>
              <a:gd name="connsiteX6" fmla="*/ 2143000 w 3991240"/>
              <a:gd name="connsiteY6" fmla="*/ 2165202 h 2168643"/>
              <a:gd name="connsiteX7" fmla="*/ 2142653 w 3991240"/>
              <a:gd name="connsiteY7" fmla="*/ 2168643 h 2168643"/>
              <a:gd name="connsiteX8" fmla="*/ 1859179 w 3991240"/>
              <a:gd name="connsiteY8" fmla="*/ 2168643 h 2168643"/>
              <a:gd name="connsiteX9" fmla="*/ 1858832 w 3991240"/>
              <a:gd name="connsiteY9" fmla="*/ 2165202 h 2168643"/>
              <a:gd name="connsiteX10" fmla="*/ 1419879 w 3991240"/>
              <a:gd name="connsiteY10" fmla="*/ 1807445 h 2168643"/>
              <a:gd name="connsiteX11" fmla="*/ 980926 w 3991240"/>
              <a:gd name="connsiteY11" fmla="*/ 2165202 h 2168643"/>
              <a:gd name="connsiteX12" fmla="*/ 980579 w 3991240"/>
              <a:gd name="connsiteY12" fmla="*/ 2168643 h 2168643"/>
              <a:gd name="connsiteX13" fmla="*/ 0 w 3991240"/>
              <a:gd name="connsiteY13" fmla="*/ 2168643 h 216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91240" h="2168643">
                <a:moveTo>
                  <a:pt x="0" y="0"/>
                </a:moveTo>
                <a:lnTo>
                  <a:pt x="3991240" y="0"/>
                </a:lnTo>
                <a:lnTo>
                  <a:pt x="3991240" y="2168643"/>
                </a:lnTo>
                <a:lnTo>
                  <a:pt x="3021253" y="2168643"/>
                </a:lnTo>
                <a:lnTo>
                  <a:pt x="3020906" y="2165202"/>
                </a:lnTo>
                <a:cubicBezTo>
                  <a:pt x="2979127" y="1961031"/>
                  <a:pt x="2798475" y="1807445"/>
                  <a:pt x="2581953" y="1807445"/>
                </a:cubicBezTo>
                <a:cubicBezTo>
                  <a:pt x="2365431" y="1807445"/>
                  <a:pt x="2184780" y="1961031"/>
                  <a:pt x="2143000" y="2165202"/>
                </a:cubicBezTo>
                <a:lnTo>
                  <a:pt x="2142653" y="2168643"/>
                </a:lnTo>
                <a:lnTo>
                  <a:pt x="1859179" y="2168643"/>
                </a:lnTo>
                <a:lnTo>
                  <a:pt x="1858832" y="2165202"/>
                </a:lnTo>
                <a:cubicBezTo>
                  <a:pt x="1817053" y="1961031"/>
                  <a:pt x="1636402" y="1807445"/>
                  <a:pt x="1419879" y="1807445"/>
                </a:cubicBezTo>
                <a:cubicBezTo>
                  <a:pt x="1203357" y="1807445"/>
                  <a:pt x="1022706" y="1961031"/>
                  <a:pt x="980926" y="2165202"/>
                </a:cubicBezTo>
                <a:lnTo>
                  <a:pt x="980579" y="2168643"/>
                </a:lnTo>
                <a:lnTo>
                  <a:pt x="0" y="2168643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rtlCol="0">
            <a:noAutofit/>
          </a:bodyPr>
          <a:lstStyle>
            <a:lvl1pPr algn="ctr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90" name="Segnaposto immagine 89">
            <a:extLst>
              <a:ext uri="{FF2B5EF4-FFF2-40B4-BE49-F238E27FC236}">
                <a16:creationId xmlns:a16="http://schemas.microsoft.com/office/drawing/2014/main" id="{351D2BA5-7591-4349-8A0C-01DB5737D8B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103687" y="4665703"/>
            <a:ext cx="3984625" cy="2192297"/>
          </a:xfrm>
          <a:custGeom>
            <a:avLst/>
            <a:gdLst>
              <a:gd name="connsiteX0" fmla="*/ 0 w 3984625"/>
              <a:gd name="connsiteY0" fmla="*/ 0 h 2192297"/>
              <a:gd name="connsiteX1" fmla="*/ 972929 w 3984625"/>
              <a:gd name="connsiteY1" fmla="*/ 0 h 2192297"/>
              <a:gd name="connsiteX2" fmla="*/ 974312 w 3984625"/>
              <a:gd name="connsiteY2" fmla="*/ 13722 h 2192297"/>
              <a:gd name="connsiteX3" fmla="*/ 1413265 w 3984625"/>
              <a:gd name="connsiteY3" fmla="*/ 371479 h 2192297"/>
              <a:gd name="connsiteX4" fmla="*/ 1852218 w 3984625"/>
              <a:gd name="connsiteY4" fmla="*/ 13722 h 2192297"/>
              <a:gd name="connsiteX5" fmla="*/ 1853602 w 3984625"/>
              <a:gd name="connsiteY5" fmla="*/ 0 h 2192297"/>
              <a:gd name="connsiteX6" fmla="*/ 2135003 w 3984625"/>
              <a:gd name="connsiteY6" fmla="*/ 0 h 2192297"/>
              <a:gd name="connsiteX7" fmla="*/ 2136386 w 3984625"/>
              <a:gd name="connsiteY7" fmla="*/ 13722 h 2192297"/>
              <a:gd name="connsiteX8" fmla="*/ 2575339 w 3984625"/>
              <a:gd name="connsiteY8" fmla="*/ 371479 h 2192297"/>
              <a:gd name="connsiteX9" fmla="*/ 3014292 w 3984625"/>
              <a:gd name="connsiteY9" fmla="*/ 13722 h 2192297"/>
              <a:gd name="connsiteX10" fmla="*/ 3015676 w 3984625"/>
              <a:gd name="connsiteY10" fmla="*/ 0 h 2192297"/>
              <a:gd name="connsiteX11" fmla="*/ 3984625 w 3984625"/>
              <a:gd name="connsiteY11" fmla="*/ 0 h 2192297"/>
              <a:gd name="connsiteX12" fmla="*/ 3984625 w 3984625"/>
              <a:gd name="connsiteY12" fmla="*/ 2192297 h 2192297"/>
              <a:gd name="connsiteX13" fmla="*/ 0 w 3984625"/>
              <a:gd name="connsiteY13" fmla="*/ 2192297 h 21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84625" h="2192297">
                <a:moveTo>
                  <a:pt x="0" y="0"/>
                </a:moveTo>
                <a:lnTo>
                  <a:pt x="972929" y="0"/>
                </a:lnTo>
                <a:lnTo>
                  <a:pt x="974312" y="13722"/>
                </a:lnTo>
                <a:cubicBezTo>
                  <a:pt x="1016092" y="217893"/>
                  <a:pt x="1196743" y="371479"/>
                  <a:pt x="1413265" y="371479"/>
                </a:cubicBezTo>
                <a:cubicBezTo>
                  <a:pt x="1629788" y="371479"/>
                  <a:pt x="1810439" y="217893"/>
                  <a:pt x="1852218" y="13722"/>
                </a:cubicBezTo>
                <a:lnTo>
                  <a:pt x="1853602" y="0"/>
                </a:lnTo>
                <a:lnTo>
                  <a:pt x="2135003" y="0"/>
                </a:lnTo>
                <a:lnTo>
                  <a:pt x="2136386" y="13722"/>
                </a:lnTo>
                <a:cubicBezTo>
                  <a:pt x="2178166" y="217893"/>
                  <a:pt x="2358817" y="371479"/>
                  <a:pt x="2575339" y="371479"/>
                </a:cubicBezTo>
                <a:cubicBezTo>
                  <a:pt x="2791861" y="371479"/>
                  <a:pt x="2972513" y="217893"/>
                  <a:pt x="3014292" y="13722"/>
                </a:cubicBezTo>
                <a:lnTo>
                  <a:pt x="3015676" y="0"/>
                </a:lnTo>
                <a:lnTo>
                  <a:pt x="3984625" y="0"/>
                </a:lnTo>
                <a:lnTo>
                  <a:pt x="3984625" y="2192297"/>
                </a:lnTo>
                <a:lnTo>
                  <a:pt x="0" y="219229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buFontTx/>
              <a:buNone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96" name="Segnaposto immagine 95">
            <a:extLst>
              <a:ext uri="{FF2B5EF4-FFF2-40B4-BE49-F238E27FC236}">
                <a16:creationId xmlns:a16="http://schemas.microsoft.com/office/drawing/2014/main" id="{EC9EA677-7560-4A6B-ABF6-57209A0806A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16143" y="2333625"/>
            <a:ext cx="3975857" cy="1076325"/>
          </a:xfrm>
          <a:custGeom>
            <a:avLst/>
            <a:gdLst>
              <a:gd name="connsiteX0" fmla="*/ 0 w 3975857"/>
              <a:gd name="connsiteY0" fmla="*/ 0 h 1076325"/>
              <a:gd name="connsiteX1" fmla="*/ 965048 w 3975857"/>
              <a:gd name="connsiteY1" fmla="*/ 0 h 1076325"/>
              <a:gd name="connsiteX2" fmla="*/ 981555 w 3975857"/>
              <a:gd name="connsiteY2" fmla="*/ 53177 h 1076325"/>
              <a:gd name="connsiteX3" fmla="*/ 1394400 w 3975857"/>
              <a:gd name="connsiteY3" fmla="*/ 326829 h 1076325"/>
              <a:gd name="connsiteX4" fmla="*/ 1807246 w 3975857"/>
              <a:gd name="connsiteY4" fmla="*/ 53177 h 1076325"/>
              <a:gd name="connsiteX5" fmla="*/ 1823752 w 3975857"/>
              <a:gd name="connsiteY5" fmla="*/ 0 h 1076325"/>
              <a:gd name="connsiteX6" fmla="*/ 2130297 w 3975857"/>
              <a:gd name="connsiteY6" fmla="*/ 0 h 1076325"/>
              <a:gd name="connsiteX7" fmla="*/ 2146804 w 3975857"/>
              <a:gd name="connsiteY7" fmla="*/ 53177 h 1076325"/>
              <a:gd name="connsiteX8" fmla="*/ 2559649 w 3975857"/>
              <a:gd name="connsiteY8" fmla="*/ 326829 h 1076325"/>
              <a:gd name="connsiteX9" fmla="*/ 2972494 w 3975857"/>
              <a:gd name="connsiteY9" fmla="*/ 53177 h 1076325"/>
              <a:gd name="connsiteX10" fmla="*/ 2989001 w 3975857"/>
              <a:gd name="connsiteY10" fmla="*/ 0 h 1076325"/>
              <a:gd name="connsiteX11" fmla="*/ 3975857 w 3975857"/>
              <a:gd name="connsiteY11" fmla="*/ 0 h 1076325"/>
              <a:gd name="connsiteX12" fmla="*/ 3975857 w 3975857"/>
              <a:gd name="connsiteY12" fmla="*/ 1076325 h 1076325"/>
              <a:gd name="connsiteX13" fmla="*/ 0 w 3975857"/>
              <a:gd name="connsiteY1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75857" h="1076325">
                <a:moveTo>
                  <a:pt x="0" y="0"/>
                </a:moveTo>
                <a:lnTo>
                  <a:pt x="965048" y="0"/>
                </a:lnTo>
                <a:lnTo>
                  <a:pt x="981555" y="53177"/>
                </a:lnTo>
                <a:cubicBezTo>
                  <a:pt x="1049573" y="213991"/>
                  <a:pt x="1208810" y="326829"/>
                  <a:pt x="1394400" y="326829"/>
                </a:cubicBezTo>
                <a:cubicBezTo>
                  <a:pt x="1579991" y="326829"/>
                  <a:pt x="1739227" y="213991"/>
                  <a:pt x="1807246" y="53177"/>
                </a:cubicBezTo>
                <a:lnTo>
                  <a:pt x="1823752" y="0"/>
                </a:lnTo>
                <a:lnTo>
                  <a:pt x="2130297" y="0"/>
                </a:lnTo>
                <a:lnTo>
                  <a:pt x="2146804" y="53177"/>
                </a:lnTo>
                <a:cubicBezTo>
                  <a:pt x="2214822" y="213991"/>
                  <a:pt x="2374059" y="326829"/>
                  <a:pt x="2559649" y="326829"/>
                </a:cubicBezTo>
                <a:cubicBezTo>
                  <a:pt x="2745239" y="326829"/>
                  <a:pt x="2904476" y="213991"/>
                  <a:pt x="2972494" y="53177"/>
                </a:cubicBezTo>
                <a:lnTo>
                  <a:pt x="2989001" y="0"/>
                </a:lnTo>
                <a:lnTo>
                  <a:pt x="3975857" y="0"/>
                </a:lnTo>
                <a:lnTo>
                  <a:pt x="3975857" y="1076325"/>
                </a:lnTo>
                <a:lnTo>
                  <a:pt x="0" y="107632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b">
            <a:noAutofit/>
          </a:bodyPr>
          <a:lstStyle>
            <a:lvl1pPr algn="ctr">
              <a:buFontTx/>
              <a:buNone/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1" name="Segnaposto immagine 31">
            <a:extLst>
              <a:ext uri="{FF2B5EF4-FFF2-40B4-BE49-F238E27FC236}">
                <a16:creationId xmlns:a16="http://schemas.microsoft.com/office/drawing/2014/main" id="{79EBEAFA-C01E-444B-8231-0E9FC1012F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97073" y="-1"/>
            <a:ext cx="3984625" cy="2201863"/>
          </a:xfrm>
          <a:solidFill>
            <a:schemeClr val="tx2">
              <a:lumMod val="50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53D4571-8E49-4E22-A61C-B7AD5A72C925}"/>
              </a:ext>
            </a:extLst>
          </p:cNvPr>
          <p:cNvSpPr/>
          <p:nvPr userDrawn="1"/>
        </p:nvSpPr>
        <p:spPr>
          <a:xfrm>
            <a:off x="0" y="2333625"/>
            <a:ext cx="3986097" cy="21686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E0BCFD27-1FE5-4704-BB9B-E7D380C47E74}"/>
              </a:ext>
            </a:extLst>
          </p:cNvPr>
          <p:cNvCxnSpPr>
            <a:cxnSpLocks/>
          </p:cNvCxnSpPr>
          <p:nvPr userDrawn="1"/>
        </p:nvCxnSpPr>
        <p:spPr>
          <a:xfrm>
            <a:off x="998749" y="3489477"/>
            <a:ext cx="198859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Segnaposto immagine 31">
            <a:extLst>
              <a:ext uri="{FF2B5EF4-FFF2-40B4-BE49-F238E27FC236}">
                <a16:creationId xmlns:a16="http://schemas.microsoft.com/office/drawing/2014/main" id="{8E7B3B74-9567-42CA-94F7-6645702C068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0241" y="4665702"/>
            <a:ext cx="3984625" cy="2192296"/>
          </a:xfrm>
          <a:solidFill>
            <a:schemeClr val="tx2">
              <a:lumMod val="75000"/>
            </a:schemeClr>
          </a:solidFill>
        </p:spPr>
        <p:txBody>
          <a:bodyPr rtlCol="0">
            <a:normAutofit/>
          </a:bodyPr>
          <a:lstStyle>
            <a:lvl1pPr algn="ctr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74" name="Segnaposto immagine 31">
            <a:extLst>
              <a:ext uri="{FF2B5EF4-FFF2-40B4-BE49-F238E27FC236}">
                <a16:creationId xmlns:a16="http://schemas.microsoft.com/office/drawing/2014/main" id="{3C4B3046-2276-4CBE-8A43-6E14B7006A2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01521" y="4665704"/>
            <a:ext cx="3990479" cy="2192296"/>
          </a:xfrm>
          <a:solidFill>
            <a:schemeClr val="accent6">
              <a:lumMod val="5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86" name="Segnaposto immagine 40">
            <a:extLst>
              <a:ext uri="{FF2B5EF4-FFF2-40B4-BE49-F238E27FC236}">
                <a16:creationId xmlns:a16="http://schemas.microsoft.com/office/drawing/2014/main" id="{DECF104C-6D44-424C-815A-002C49AD54D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16143" y="3534155"/>
            <a:ext cx="3975857" cy="968113"/>
          </a:xfrm>
          <a:solidFill>
            <a:schemeClr val="accent6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algn="ctr">
              <a:buFontTx/>
              <a:buNone/>
              <a:defRPr sz="16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56" name="Segnaposto testo 55">
            <a:extLst>
              <a:ext uri="{FF2B5EF4-FFF2-40B4-BE49-F238E27FC236}">
                <a16:creationId xmlns:a16="http://schemas.microsoft.com/office/drawing/2014/main" id="{FA977322-F3B8-43C7-BFA0-44924F526B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1436" y="3588455"/>
            <a:ext cx="2943225" cy="460375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it-IT" noProof="0"/>
              <a:t>Aggiungi sottotitolo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90B9152-DBB9-4441-9AE5-E59CC2A09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564" y="3023255"/>
            <a:ext cx="3374968" cy="428299"/>
          </a:xfr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lang="en-US" sz="2400" b="1" cap="all" spc="3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Aggiungi titolo</a:t>
            </a: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3608B718-26E6-4EFD-8089-942F0F328292}"/>
              </a:ext>
            </a:extLst>
          </p:cNvPr>
          <p:cNvSpPr/>
          <p:nvPr userDrawn="1"/>
        </p:nvSpPr>
        <p:spPr>
          <a:xfrm>
            <a:off x="972766" y="1786852"/>
            <a:ext cx="861653" cy="86165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AC0D22C2-A63D-4119-AFC1-E6DAF507DF1E}"/>
              </a:ext>
            </a:extLst>
          </p:cNvPr>
          <p:cNvSpPr/>
          <p:nvPr userDrawn="1"/>
        </p:nvSpPr>
        <p:spPr>
          <a:xfrm>
            <a:off x="2139920" y="1786852"/>
            <a:ext cx="861653" cy="861653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  <p:sp>
        <p:nvSpPr>
          <p:cNvPr id="92" name="Ovale 91">
            <a:extLst>
              <a:ext uri="{FF2B5EF4-FFF2-40B4-BE49-F238E27FC236}">
                <a16:creationId xmlns:a16="http://schemas.microsoft.com/office/drawing/2014/main" id="{97A35D97-8FD0-4E13-85CE-A4A70441C2C9}"/>
              </a:ext>
            </a:extLst>
          </p:cNvPr>
          <p:cNvSpPr/>
          <p:nvPr userDrawn="1"/>
        </p:nvSpPr>
        <p:spPr>
          <a:xfrm>
            <a:off x="5081596" y="4157749"/>
            <a:ext cx="861653" cy="86165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  <p:sp>
        <p:nvSpPr>
          <p:cNvPr id="94" name="Ovale 93">
            <a:extLst>
              <a:ext uri="{FF2B5EF4-FFF2-40B4-BE49-F238E27FC236}">
                <a16:creationId xmlns:a16="http://schemas.microsoft.com/office/drawing/2014/main" id="{34DBEF4E-5AF4-4030-BA77-D9079CD22896}"/>
              </a:ext>
            </a:extLst>
          </p:cNvPr>
          <p:cNvSpPr/>
          <p:nvPr userDrawn="1"/>
        </p:nvSpPr>
        <p:spPr>
          <a:xfrm>
            <a:off x="6248750" y="4157749"/>
            <a:ext cx="861653" cy="861653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  <p:sp>
        <p:nvSpPr>
          <p:cNvPr id="98" name="Ovale 97">
            <a:extLst>
              <a:ext uri="{FF2B5EF4-FFF2-40B4-BE49-F238E27FC236}">
                <a16:creationId xmlns:a16="http://schemas.microsoft.com/office/drawing/2014/main" id="{A356FFAB-FBC2-4002-9E9C-6D67556495BD}"/>
              </a:ext>
            </a:extLst>
          </p:cNvPr>
          <p:cNvSpPr/>
          <p:nvPr userDrawn="1"/>
        </p:nvSpPr>
        <p:spPr>
          <a:xfrm>
            <a:off x="9175822" y="1785466"/>
            <a:ext cx="861653" cy="86165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61C634B3-D558-4F8E-97F4-ED0D7C198D1C}"/>
              </a:ext>
            </a:extLst>
          </p:cNvPr>
          <p:cNvSpPr/>
          <p:nvPr userDrawn="1"/>
        </p:nvSpPr>
        <p:spPr>
          <a:xfrm>
            <a:off x="10342976" y="1785466"/>
            <a:ext cx="861653" cy="8616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6995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egnaposto immagine 45">
            <a:extLst>
              <a:ext uri="{FF2B5EF4-FFF2-40B4-BE49-F238E27FC236}">
                <a16:creationId xmlns:a16="http://schemas.microsoft.com/office/drawing/2014/main" id="{6E47D2BB-415D-4079-B52B-C3C35D36F36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448450" y="4321945"/>
            <a:ext cx="4208017" cy="2375332"/>
          </a:xfrm>
          <a:custGeom>
            <a:avLst/>
            <a:gdLst>
              <a:gd name="connsiteX0" fmla="*/ 2414723 w 4208017"/>
              <a:gd name="connsiteY0" fmla="*/ 0 h 2375332"/>
              <a:gd name="connsiteX1" fmla="*/ 3618021 w 4208017"/>
              <a:gd name="connsiteY1" fmla="*/ 0 h 2375332"/>
              <a:gd name="connsiteX2" fmla="*/ 3618021 w 4208017"/>
              <a:gd name="connsiteY2" fmla="*/ 1026017 h 2375332"/>
              <a:gd name="connsiteX3" fmla="*/ 4208017 w 4208017"/>
              <a:gd name="connsiteY3" fmla="*/ 1026017 h 2375332"/>
              <a:gd name="connsiteX4" fmla="*/ 4208017 w 4208017"/>
              <a:gd name="connsiteY4" fmla="*/ 2375332 h 2375332"/>
              <a:gd name="connsiteX5" fmla="*/ 0 w 4208017"/>
              <a:gd name="connsiteY5" fmla="*/ 2375332 h 2375332"/>
              <a:gd name="connsiteX6" fmla="*/ 0 w 4208017"/>
              <a:gd name="connsiteY6" fmla="*/ 152629 h 2375332"/>
              <a:gd name="connsiteX7" fmla="*/ 113020 w 4208017"/>
              <a:gd name="connsiteY7" fmla="*/ 255349 h 2375332"/>
              <a:gd name="connsiteX8" fmla="*/ 1140778 w 4208017"/>
              <a:gd name="connsiteY8" fmla="*/ 624304 h 2375332"/>
              <a:gd name="connsiteX9" fmla="*/ 2387559 w 4208017"/>
              <a:gd name="connsiteY9" fmla="*/ 36326 h 237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08017" h="2375332">
                <a:moveTo>
                  <a:pt x="2414723" y="0"/>
                </a:moveTo>
                <a:lnTo>
                  <a:pt x="3618021" y="0"/>
                </a:lnTo>
                <a:lnTo>
                  <a:pt x="3618021" y="1026017"/>
                </a:lnTo>
                <a:lnTo>
                  <a:pt x="4208017" y="1026017"/>
                </a:lnTo>
                <a:lnTo>
                  <a:pt x="4208017" y="2375332"/>
                </a:lnTo>
                <a:lnTo>
                  <a:pt x="0" y="2375332"/>
                </a:lnTo>
                <a:lnTo>
                  <a:pt x="0" y="152629"/>
                </a:lnTo>
                <a:lnTo>
                  <a:pt x="113020" y="255349"/>
                </a:lnTo>
                <a:cubicBezTo>
                  <a:pt x="392315" y="485843"/>
                  <a:pt x="750377" y="624304"/>
                  <a:pt x="1140778" y="624304"/>
                </a:cubicBezTo>
                <a:cubicBezTo>
                  <a:pt x="1642723" y="624304"/>
                  <a:pt x="2091209" y="395419"/>
                  <a:pt x="2387559" y="3632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>
            <a:lvl1pPr algn="ctr">
              <a:buFontTx/>
              <a:buNone/>
              <a:defRPr sz="200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8" name="Segnaposto immagine 47">
            <a:extLst>
              <a:ext uri="{FF2B5EF4-FFF2-40B4-BE49-F238E27FC236}">
                <a16:creationId xmlns:a16="http://schemas.microsoft.com/office/drawing/2014/main" id="{5FE1F749-6235-4ED4-9205-2DEBFB3593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74582" y="736014"/>
            <a:ext cx="3780401" cy="3478367"/>
          </a:xfrm>
          <a:custGeom>
            <a:avLst/>
            <a:gdLst>
              <a:gd name="connsiteX0" fmla="*/ 0 w 3780401"/>
              <a:gd name="connsiteY0" fmla="*/ 0 h 3478367"/>
              <a:gd name="connsiteX1" fmla="*/ 3780401 w 3780401"/>
              <a:gd name="connsiteY1" fmla="*/ 0 h 3478367"/>
              <a:gd name="connsiteX2" fmla="*/ 3780401 w 3780401"/>
              <a:gd name="connsiteY2" fmla="*/ 2069606 h 3478367"/>
              <a:gd name="connsiteX3" fmla="*/ 3191889 w 3780401"/>
              <a:gd name="connsiteY3" fmla="*/ 2069606 h 3478367"/>
              <a:gd name="connsiteX4" fmla="*/ 3191889 w 3780401"/>
              <a:gd name="connsiteY4" fmla="*/ 3478367 h 3478367"/>
              <a:gd name="connsiteX5" fmla="*/ 2066290 w 3780401"/>
              <a:gd name="connsiteY5" fmla="*/ 3478367 h 3478367"/>
              <a:gd name="connsiteX6" fmla="*/ 2135372 w 3780401"/>
              <a:gd name="connsiteY6" fmla="*/ 3364655 h 3478367"/>
              <a:gd name="connsiteX7" fmla="*/ 2330382 w 3780401"/>
              <a:gd name="connsiteY7" fmla="*/ 2594499 h 3478367"/>
              <a:gd name="connsiteX8" fmla="*/ 714646 w 3780401"/>
              <a:gd name="connsiteY8" fmla="*/ 978763 h 3478367"/>
              <a:gd name="connsiteX9" fmla="*/ 85729 w 3780401"/>
              <a:gd name="connsiteY9" fmla="*/ 1105736 h 3478367"/>
              <a:gd name="connsiteX10" fmla="*/ 0 w 3780401"/>
              <a:gd name="connsiteY10" fmla="*/ 1147033 h 3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0401" h="3478367">
                <a:moveTo>
                  <a:pt x="0" y="0"/>
                </a:moveTo>
                <a:lnTo>
                  <a:pt x="3780401" y="0"/>
                </a:lnTo>
                <a:lnTo>
                  <a:pt x="3780401" y="2069606"/>
                </a:lnTo>
                <a:lnTo>
                  <a:pt x="3191889" y="2069606"/>
                </a:lnTo>
                <a:lnTo>
                  <a:pt x="3191889" y="3478367"/>
                </a:lnTo>
                <a:lnTo>
                  <a:pt x="2066290" y="3478367"/>
                </a:lnTo>
                <a:lnTo>
                  <a:pt x="2135372" y="3364655"/>
                </a:lnTo>
                <a:cubicBezTo>
                  <a:pt x="2259739" y="3135716"/>
                  <a:pt x="2330382" y="2873357"/>
                  <a:pt x="2330382" y="2594499"/>
                </a:cubicBezTo>
                <a:cubicBezTo>
                  <a:pt x="2330382" y="1702153"/>
                  <a:pt x="1606992" y="978763"/>
                  <a:pt x="714646" y="978763"/>
                </a:cubicBezTo>
                <a:cubicBezTo>
                  <a:pt x="491560" y="978763"/>
                  <a:pt x="279033" y="1023975"/>
                  <a:pt x="85729" y="1105736"/>
                </a:cubicBezTo>
                <a:lnTo>
                  <a:pt x="0" y="1147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>
            <a:lvl1pPr algn="r">
              <a:buFontTx/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8" name="Segnaposto immagine 37">
            <a:extLst>
              <a:ext uri="{FF2B5EF4-FFF2-40B4-BE49-F238E27FC236}">
                <a16:creationId xmlns:a16="http://schemas.microsoft.com/office/drawing/2014/main" id="{83422ECC-7B1E-4F28-AFEB-5532505DDF5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17838" y="3346510"/>
            <a:ext cx="3231471" cy="2397525"/>
          </a:xfrm>
          <a:custGeom>
            <a:avLst/>
            <a:gdLst>
              <a:gd name="connsiteX0" fmla="*/ 1946992 w 3231471"/>
              <a:gd name="connsiteY0" fmla="*/ 0 h 2397525"/>
              <a:gd name="connsiteX1" fmla="*/ 2856462 w 3231471"/>
              <a:gd name="connsiteY1" fmla="*/ 0 h 2397525"/>
              <a:gd name="connsiteX2" fmla="*/ 2863996 w 3231471"/>
              <a:gd name="connsiteY2" fmla="*/ 149203 h 2397525"/>
              <a:gd name="connsiteX3" fmla="*/ 3224610 w 3231471"/>
              <a:gd name="connsiteY3" fmla="*/ 1011761 h 2397525"/>
              <a:gd name="connsiteX4" fmla="*/ 3231471 w 3231471"/>
              <a:gd name="connsiteY4" fmla="*/ 1019311 h 2397525"/>
              <a:gd name="connsiteX5" fmla="*/ 3231471 w 3231471"/>
              <a:gd name="connsiteY5" fmla="*/ 2397525 h 2397525"/>
              <a:gd name="connsiteX6" fmla="*/ 0 w 3231471"/>
              <a:gd name="connsiteY6" fmla="*/ 2397525 h 2397525"/>
              <a:gd name="connsiteX7" fmla="*/ 0 w 3231471"/>
              <a:gd name="connsiteY7" fmla="*/ 984960 h 2397525"/>
              <a:gd name="connsiteX8" fmla="*/ 1946992 w 3231471"/>
              <a:gd name="connsiteY8" fmla="*/ 984960 h 239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1471" h="2397525">
                <a:moveTo>
                  <a:pt x="1946992" y="0"/>
                </a:moveTo>
                <a:lnTo>
                  <a:pt x="2856462" y="0"/>
                </a:lnTo>
                <a:lnTo>
                  <a:pt x="2863996" y="149203"/>
                </a:lnTo>
                <a:cubicBezTo>
                  <a:pt x="2897093" y="475100"/>
                  <a:pt x="3027043" y="772366"/>
                  <a:pt x="3224610" y="1011761"/>
                </a:cubicBezTo>
                <a:lnTo>
                  <a:pt x="3231471" y="1019311"/>
                </a:lnTo>
                <a:lnTo>
                  <a:pt x="3231471" y="2397525"/>
                </a:lnTo>
                <a:lnTo>
                  <a:pt x="0" y="2397525"/>
                </a:lnTo>
                <a:lnTo>
                  <a:pt x="0" y="984960"/>
                </a:lnTo>
                <a:lnTo>
                  <a:pt x="1946992" y="9849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>
            <a:lvl1pPr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0" name="Segnaposto immagine 39">
            <a:extLst>
              <a:ext uri="{FF2B5EF4-FFF2-40B4-BE49-F238E27FC236}">
                <a16:creationId xmlns:a16="http://schemas.microsoft.com/office/drawing/2014/main" id="{0F36A301-8DE6-4070-89B9-CAEDEEBAFF3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13719" y="284365"/>
            <a:ext cx="3778414" cy="2985113"/>
          </a:xfrm>
          <a:custGeom>
            <a:avLst/>
            <a:gdLst>
              <a:gd name="connsiteX0" fmla="*/ 0 w 3778414"/>
              <a:gd name="connsiteY0" fmla="*/ 0 h 2985113"/>
              <a:gd name="connsiteX1" fmla="*/ 3778414 w 3778414"/>
              <a:gd name="connsiteY1" fmla="*/ 0 h 2985113"/>
              <a:gd name="connsiteX2" fmla="*/ 3778414 w 3778414"/>
              <a:gd name="connsiteY2" fmla="*/ 1641789 h 2985113"/>
              <a:gd name="connsiteX3" fmla="*/ 3672136 w 3778414"/>
              <a:gd name="connsiteY3" fmla="*/ 1706355 h 2985113"/>
              <a:gd name="connsiteX4" fmla="*/ 2968115 w 3778414"/>
              <a:gd name="connsiteY4" fmla="*/ 2880949 h 2985113"/>
              <a:gd name="connsiteX5" fmla="*/ 2962855 w 3778414"/>
              <a:gd name="connsiteY5" fmla="*/ 2985113 h 2985113"/>
              <a:gd name="connsiteX6" fmla="*/ 2051111 w 3778414"/>
              <a:gd name="connsiteY6" fmla="*/ 2985113 h 2985113"/>
              <a:gd name="connsiteX7" fmla="*/ 2051111 w 3778414"/>
              <a:gd name="connsiteY7" fmla="*/ 2050462 h 2985113"/>
              <a:gd name="connsiteX8" fmla="*/ 0 w 3778414"/>
              <a:gd name="connsiteY8" fmla="*/ 2050462 h 298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78414" h="2985113">
                <a:moveTo>
                  <a:pt x="0" y="0"/>
                </a:moveTo>
                <a:lnTo>
                  <a:pt x="3778414" y="0"/>
                </a:lnTo>
                <a:lnTo>
                  <a:pt x="3778414" y="1641789"/>
                </a:lnTo>
                <a:lnTo>
                  <a:pt x="3672136" y="1706355"/>
                </a:lnTo>
                <a:cubicBezTo>
                  <a:pt x="3285326" y="1967678"/>
                  <a:pt x="3017760" y="2392102"/>
                  <a:pt x="2968115" y="2880949"/>
                </a:cubicBezTo>
                <a:lnTo>
                  <a:pt x="2962855" y="2985113"/>
                </a:lnTo>
                <a:lnTo>
                  <a:pt x="2051111" y="2985113"/>
                </a:lnTo>
                <a:lnTo>
                  <a:pt x="2051111" y="2050462"/>
                </a:lnTo>
                <a:lnTo>
                  <a:pt x="0" y="2050462"/>
                </a:lnTo>
                <a:close/>
              </a:path>
            </a:pathLst>
          </a:custGeom>
          <a:solidFill>
            <a:schemeClr val="tx2"/>
          </a:solidFill>
          <a:ln w="76200">
            <a:noFill/>
          </a:ln>
        </p:spPr>
        <p:txBody>
          <a:bodyPr wrap="square" rtlCol="0">
            <a:noAutofit/>
          </a:bodyPr>
          <a:lstStyle>
            <a:lvl1pPr algn="ctr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id="{149E8647-10FB-4E7D-8E74-B9BEAB6D2465}"/>
              </a:ext>
            </a:extLst>
          </p:cNvPr>
          <p:cNvSpPr/>
          <p:nvPr userDrawn="1"/>
        </p:nvSpPr>
        <p:spPr>
          <a:xfrm rot="16200000">
            <a:off x="699736" y="6029881"/>
            <a:ext cx="534876" cy="53487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09ABA2C7-B2C4-4127-A9FB-E9BB01E921C4}"/>
              </a:ext>
            </a:extLst>
          </p:cNvPr>
          <p:cNvSpPr/>
          <p:nvPr userDrawn="1"/>
        </p:nvSpPr>
        <p:spPr>
          <a:xfrm rot="16200000">
            <a:off x="1320900" y="6029881"/>
            <a:ext cx="534876" cy="5348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563B3079-C9FC-45D1-933E-E9961A6E50A3}"/>
              </a:ext>
            </a:extLst>
          </p:cNvPr>
          <p:cNvSpPr/>
          <p:nvPr userDrawn="1"/>
        </p:nvSpPr>
        <p:spPr>
          <a:xfrm rot="16200000">
            <a:off x="1942064" y="6029881"/>
            <a:ext cx="534876" cy="5348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0BA2BBB9-B8F8-4505-A61F-F15805C974D6}"/>
              </a:ext>
            </a:extLst>
          </p:cNvPr>
          <p:cNvSpPr/>
          <p:nvPr userDrawn="1"/>
        </p:nvSpPr>
        <p:spPr>
          <a:xfrm rot="16200000">
            <a:off x="2563228" y="6029881"/>
            <a:ext cx="534876" cy="53487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186C9D19-7FB8-4E4D-839C-73D62A46D9F0}"/>
              </a:ext>
            </a:extLst>
          </p:cNvPr>
          <p:cNvSpPr/>
          <p:nvPr userDrawn="1"/>
        </p:nvSpPr>
        <p:spPr>
          <a:xfrm rot="16200000">
            <a:off x="3184392" y="6029881"/>
            <a:ext cx="534876" cy="53487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8B8B723D-4C14-45B2-B6B7-F321C09B4FB6}"/>
              </a:ext>
            </a:extLst>
          </p:cNvPr>
          <p:cNvSpPr/>
          <p:nvPr userDrawn="1"/>
        </p:nvSpPr>
        <p:spPr>
          <a:xfrm rot="16200000">
            <a:off x="3805556" y="6029881"/>
            <a:ext cx="534876" cy="5348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4" name="Segnaposto testo 55">
            <a:extLst>
              <a:ext uri="{FF2B5EF4-FFF2-40B4-BE49-F238E27FC236}">
                <a16:creationId xmlns:a16="http://schemas.microsoft.com/office/drawing/2014/main" id="{A094AAC4-B5ED-47F4-8258-99D53CFD5E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89236" y="1212967"/>
            <a:ext cx="2943225" cy="460375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Aggiungi sottotitolo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C3DAD4DA-9BF0-49DF-B3A0-AD4373B7AB97}"/>
              </a:ext>
            </a:extLst>
          </p:cNvPr>
          <p:cNvCxnSpPr>
            <a:cxnSpLocks/>
          </p:cNvCxnSpPr>
          <p:nvPr userDrawn="1"/>
        </p:nvCxnSpPr>
        <p:spPr>
          <a:xfrm>
            <a:off x="9355907" y="1113989"/>
            <a:ext cx="198859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B3654188-189F-4C45-84FE-46196D57E7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9236" y="638380"/>
            <a:ext cx="2943960" cy="475585"/>
          </a:xfrm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2800" b="1" cap="all" spc="300" baseline="0">
                <a:solidFill>
                  <a:schemeClr val="tx2"/>
                </a:solidFill>
                <a:ea typeface="+mn-ea"/>
                <a:cs typeface="+mn-cs"/>
              </a:defRPr>
            </a:lvl1pPr>
          </a:lstStyle>
          <a:p>
            <a:pPr marL="0" lvl="0" indent="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it-IT" noProof="0"/>
              <a:t>Aggiungi titolo</a:t>
            </a:r>
          </a:p>
        </p:txBody>
      </p:sp>
      <p:sp>
        <p:nvSpPr>
          <p:cNvPr id="21" name="Segnaposto immagine 73">
            <a:extLst>
              <a:ext uri="{FF2B5EF4-FFF2-40B4-BE49-F238E27FC236}">
                <a16:creationId xmlns:a16="http://schemas.microsoft.com/office/drawing/2014/main" id="{E2592FC4-8899-4307-8C15-58CDB76E20D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14350" y="4156229"/>
            <a:ext cx="2184926" cy="2184926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37" name="Segnaposto immagine 73">
            <a:extLst>
              <a:ext uri="{FF2B5EF4-FFF2-40B4-BE49-F238E27FC236}">
                <a16:creationId xmlns:a16="http://schemas.microsoft.com/office/drawing/2014/main" id="{D7F536AA-2C67-4EE9-BA44-3CD14A662A4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973492" y="1714777"/>
            <a:ext cx="3231471" cy="32314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20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5" name="Segnaposto immagine 76">
            <a:extLst>
              <a:ext uri="{FF2B5EF4-FFF2-40B4-BE49-F238E27FC236}">
                <a16:creationId xmlns:a16="http://schemas.microsoft.com/office/drawing/2014/main" id="{612A5F8A-A926-4147-B50C-7CE35792576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8720" y="2334827"/>
            <a:ext cx="2496110" cy="1996643"/>
          </a:xfrm>
          <a:solidFill>
            <a:schemeClr val="accent6"/>
          </a:solidFill>
          <a:ln w="76200" cap="sq">
            <a:solidFill>
              <a:schemeClr val="bg1"/>
            </a:solidFill>
            <a:miter lim="800000"/>
          </a:ln>
        </p:spPr>
        <p:txBody>
          <a:bodyPr rtlCol="0">
            <a:normAutofit/>
          </a:bodyPr>
          <a:lstStyle>
            <a:lvl1pPr algn="ctr">
              <a:buFontTx/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9" name="Segnaposto immagine 48">
            <a:extLst>
              <a:ext uri="{FF2B5EF4-FFF2-40B4-BE49-F238E27FC236}">
                <a16:creationId xmlns:a16="http://schemas.microsoft.com/office/drawing/2014/main" id="{702D7850-E2F0-4CF9-AE7D-387BB274064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66471" y="2805620"/>
            <a:ext cx="3555325" cy="2542342"/>
          </a:xfrm>
          <a:custGeom>
            <a:avLst/>
            <a:gdLst>
              <a:gd name="connsiteX0" fmla="*/ 0 w 3555325"/>
              <a:gd name="connsiteY0" fmla="*/ 0 h 2542342"/>
              <a:gd name="connsiteX1" fmla="*/ 3555325 w 3555325"/>
              <a:gd name="connsiteY1" fmla="*/ 0 h 2542342"/>
              <a:gd name="connsiteX2" fmla="*/ 3555325 w 3555325"/>
              <a:gd name="connsiteY2" fmla="*/ 2542342 h 2542342"/>
              <a:gd name="connsiteX3" fmla="*/ 3027792 w 3555325"/>
              <a:gd name="connsiteY3" fmla="*/ 2542342 h 2542342"/>
              <a:gd name="connsiteX4" fmla="*/ 3032805 w 3555325"/>
              <a:gd name="connsiteY4" fmla="*/ 2443072 h 2542342"/>
              <a:gd name="connsiteX5" fmla="*/ 1940342 w 3555325"/>
              <a:gd name="connsiteY5" fmla="*/ 1350609 h 2542342"/>
              <a:gd name="connsiteX6" fmla="*/ 847879 w 3555325"/>
              <a:gd name="connsiteY6" fmla="*/ 2443072 h 2542342"/>
              <a:gd name="connsiteX7" fmla="*/ 852892 w 3555325"/>
              <a:gd name="connsiteY7" fmla="*/ 2542342 h 2542342"/>
              <a:gd name="connsiteX8" fmla="*/ 0 w 3555325"/>
              <a:gd name="connsiteY8" fmla="*/ 2542342 h 254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5325" h="2542342">
                <a:moveTo>
                  <a:pt x="0" y="0"/>
                </a:moveTo>
                <a:lnTo>
                  <a:pt x="3555325" y="0"/>
                </a:lnTo>
                <a:lnTo>
                  <a:pt x="3555325" y="2542342"/>
                </a:lnTo>
                <a:lnTo>
                  <a:pt x="3027792" y="2542342"/>
                </a:lnTo>
                <a:lnTo>
                  <a:pt x="3032805" y="2443072"/>
                </a:lnTo>
                <a:cubicBezTo>
                  <a:pt x="3032805" y="1839721"/>
                  <a:pt x="2543693" y="1350609"/>
                  <a:pt x="1940342" y="1350609"/>
                </a:cubicBezTo>
                <a:cubicBezTo>
                  <a:pt x="1336991" y="1350609"/>
                  <a:pt x="847879" y="1839721"/>
                  <a:pt x="847879" y="2443072"/>
                </a:cubicBezTo>
                <a:lnTo>
                  <a:pt x="852892" y="2542342"/>
                </a:lnTo>
                <a:lnTo>
                  <a:pt x="0" y="25423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wrap="square" rtlCol="0">
            <a:noAutofit/>
          </a:bodyPr>
          <a:lstStyle>
            <a:lvl1pPr algn="ctr">
              <a:buFontTx/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91919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4A90256-1144-43FA-860C-BB8ACEC6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3F4228-E0A9-49D0-90A8-E75D874C7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lo stile del titolo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8E1609-68F3-46F5-9AD5-96227E0DA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D82DD4B-4EE9-460A-A513-F48E562DAB5F}" type="datetime1">
              <a:rPr lang="it-IT" noProof="0" smtClean="0"/>
              <a:t>04/08/2021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268D7C-7116-4F8B-AAA2-9F4F5C62D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F2E6D0-30A3-4892-AB42-ADFE05AA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4A52C6B-928D-46D6-B865-CDEFC2E50462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6753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B8ABCE-31AC-4327-9B36-F2B59C5D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0F45AC-DAFB-4609-8891-7B1DB038F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AADEEF-9D0B-4D47-9548-74B8AC459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1971C46-2421-400C-BA27-5321A2302805}" type="datetime1">
              <a:rPr lang="it-IT" noProof="0" smtClean="0"/>
              <a:t>04/08/2021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F009E5-7029-4B2F-89EC-353A27706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782EB3-3F8D-45C0-AEC0-052807C85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C9CAF-8D6B-4355-91CA-5D99A58C0DB6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149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5E22471-3A87-41A2-A13E-C54316F8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27758-48DC-4A90-9555-4F3989FC6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7771A8-9400-498F-B157-008786E99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8B1EE52-0C61-429F-8D25-D9B0DD24BB85}" type="datetime1">
              <a:rPr lang="it-IT" noProof="0" smtClean="0"/>
              <a:t>04/08/2021</a:t>
            </a:fld>
            <a:endParaRPr lang="it-IT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3D8B6F-779C-457F-B11E-7A7104381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227D71-E7B8-4B0D-8A85-652FA24E5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47971FC-D77F-48A5-9D22-47010B6655CF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2911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7.jpg"/><Relationship Id="rId5" Type="http://schemas.openxmlformats.org/officeDocument/2006/relationships/image" Target="../media/image12.jpeg"/><Relationship Id="rId10" Type="http://schemas.openxmlformats.org/officeDocument/2006/relationships/image" Target="../media/image16.jpg"/><Relationship Id="rId4" Type="http://schemas.openxmlformats.org/officeDocument/2006/relationships/image" Target="../media/image11.jpe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hyperlink" Target="http://www.art-vibes.com/photography/vivian-maier-street-photographer/" TargetMode="External"/><Relationship Id="rId7" Type="http://schemas.openxmlformats.org/officeDocument/2006/relationships/hyperlink" Target="https://www.pressenza.com/it/2020/05/religioni-grande-moschea-roma-aderisce-a-giornata-di-digiuno-e-preghiera-del-14-maggio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11" Type="http://schemas.openxmlformats.org/officeDocument/2006/relationships/image" Target="../media/image49.png"/><Relationship Id="rId5" Type="http://schemas.openxmlformats.org/officeDocument/2006/relationships/hyperlink" Target="http://www.architetturaecosostenibile.it/green-life/turismo/camminare-italia-percorsi-viaggio-piedi-373/" TargetMode="External"/><Relationship Id="rId10" Type="http://schemas.openxmlformats.org/officeDocument/2006/relationships/hyperlink" Target="http://www.reggae.es/2011/08/08/essential-top-50-reggae-big-tunes-ever-by-ragna/" TargetMode="External"/><Relationship Id="rId4" Type="http://schemas.openxmlformats.org/officeDocument/2006/relationships/image" Target="../media/image45.jpg"/><Relationship Id="rId9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llastradadiemmaus.it/sezioni-del-sito/approfondimenti/3666-alza-lo-sguardo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ogritodobicho.com/2015/12/papa-francisco-e-eleito-personalidade.html?spref=pi" TargetMode="External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26">
            <a:extLst>
              <a:ext uri="{FF2B5EF4-FFF2-40B4-BE49-F238E27FC236}">
                <a16:creationId xmlns:a16="http://schemas.microsoft.com/office/drawing/2014/main" id="{D5AF8E8F-D5A9-4FB0-8D23-8B76ED65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656" y="2425148"/>
            <a:ext cx="3221899" cy="86395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 Questione di sguardi</a:t>
            </a:r>
          </a:p>
        </p:txBody>
      </p:sp>
      <p:pic>
        <p:nvPicPr>
          <p:cNvPr id="171" name="Segnaposto immagine 170" descr="immagine astratta">
            <a:extLst>
              <a:ext uri="{FF2B5EF4-FFF2-40B4-BE49-F238E27FC236}">
                <a16:creationId xmlns:a16="http://schemas.microsoft.com/office/drawing/2014/main" id="{3D14F96A-FB87-451F-870D-5F5459791F24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93972"/>
            <a:ext cx="5696874" cy="241720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C4F826B-25F2-43F9-B691-6A65ADDA47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561" y="3487059"/>
            <a:ext cx="2943225" cy="46037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it-IT" sz="1200" spc="200" dirty="0"/>
              <a:t>Percorso Formativo adulti</a:t>
            </a:r>
          </a:p>
          <a:p>
            <a:pPr rtl="0"/>
            <a:r>
              <a:rPr lang="it-IT" sz="1200" spc="200" dirty="0"/>
              <a:t>2021/2022</a:t>
            </a:r>
          </a:p>
        </p:txBody>
      </p:sp>
      <p:pic>
        <p:nvPicPr>
          <p:cNvPr id="177" name="Segnaposto immagine 176" descr="onde che si infrangono">
            <a:extLst>
              <a:ext uri="{FF2B5EF4-FFF2-40B4-BE49-F238E27FC236}">
                <a16:creationId xmlns:a16="http://schemas.microsoft.com/office/drawing/2014/main" id="{E2B15F1B-854E-4F12-B2E7-0B1E4BC249E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338" y="2093972"/>
            <a:ext cx="2633661" cy="1121394"/>
          </a:xfrm>
        </p:spPr>
      </p:pic>
      <p:pic>
        <p:nvPicPr>
          <p:cNvPr id="179" name="Segnaposto immagine 178" descr="immagine astratta">
            <a:extLst>
              <a:ext uri="{FF2B5EF4-FFF2-40B4-BE49-F238E27FC236}">
                <a16:creationId xmlns:a16="http://schemas.microsoft.com/office/drawing/2014/main" id="{CF186FC8-E87A-4EE5-89F3-5978ADD561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338" y="3389781"/>
            <a:ext cx="2633662" cy="1121394"/>
          </a:xfrm>
        </p:spPr>
      </p:pic>
      <p:pic>
        <p:nvPicPr>
          <p:cNvPr id="6" name="Segnaposto immagine 5" descr="Immagine che contiene persona, abbigliamento, interni, indossando&#10;&#10;Descrizione generata automaticamente">
            <a:extLst>
              <a:ext uri="{FF2B5EF4-FFF2-40B4-BE49-F238E27FC236}">
                <a16:creationId xmlns:a16="http://schemas.microsoft.com/office/drawing/2014/main" id="{80EB1182-1099-46A6-95E8-EBB8B8DC793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 t="16932" b="16932"/>
          <a:stretch>
            <a:fillRect/>
          </a:stretch>
        </p:blipFill>
        <p:spPr>
          <a:xfrm>
            <a:off x="2226562" y="-35096"/>
            <a:ext cx="6162601" cy="1951038"/>
          </a:xfrm>
        </p:spPr>
      </p:pic>
      <p:pic>
        <p:nvPicPr>
          <p:cNvPr id="10" name="Segnaposto immagine 9" descr="Immagine che contiene abbigliamento, copricapo, indossando, cappello&#10;&#10;Descrizione generata automaticamente">
            <a:extLst>
              <a:ext uri="{FF2B5EF4-FFF2-40B4-BE49-F238E27FC236}">
                <a16:creationId xmlns:a16="http://schemas.microsoft.com/office/drawing/2014/main" id="{ADD7390C-6D55-47F8-9692-6A8BBEB4EE45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7"/>
          <a:srcRect t="29077" b="29077"/>
          <a:stretch>
            <a:fillRect/>
          </a:stretch>
        </p:blipFill>
        <p:spPr/>
      </p:pic>
      <p:pic>
        <p:nvPicPr>
          <p:cNvPr id="172" name="Segnaposto immagine 171">
            <a:extLst>
              <a:ext uri="{FF2B5EF4-FFF2-40B4-BE49-F238E27FC236}">
                <a16:creationId xmlns:a16="http://schemas.microsoft.com/office/drawing/2014/main" id="{5F81D348-8D4D-4585-A76F-920249C0DD99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8"/>
          <a:srcRect t="5885" b="588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1" name="Segnaposto immagine 190">
            <a:extLst>
              <a:ext uri="{FF2B5EF4-FFF2-40B4-BE49-F238E27FC236}">
                <a16:creationId xmlns:a16="http://schemas.microsoft.com/office/drawing/2014/main" id="{6EE5E854-FF20-4302-A6F5-2FEB18E2F6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/>
          <a:srcRect t="4036" b="4036"/>
          <a:stretch/>
        </p:blipFill>
        <p:spPr>
          <a:xfrm>
            <a:off x="1" y="-44524"/>
            <a:ext cx="2144312" cy="1951038"/>
          </a:xfrm>
        </p:spPr>
      </p:pic>
      <p:pic>
        <p:nvPicPr>
          <p:cNvPr id="189" name="Segnaposto immagine 188" descr="Immagine che contiene natura, tramonto&#10;&#10;Descrizione generata automaticamente">
            <a:extLst>
              <a:ext uri="{FF2B5EF4-FFF2-40B4-BE49-F238E27FC236}">
                <a16:creationId xmlns:a16="http://schemas.microsoft.com/office/drawing/2014/main" id="{3C011AC0-1C10-405F-9CA6-0327797902A7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0"/>
          <a:srcRect l="5552" r="5552"/>
          <a:stretch>
            <a:fillRect/>
          </a:stretch>
        </p:blipFill>
        <p:spPr/>
      </p:pic>
      <p:pic>
        <p:nvPicPr>
          <p:cNvPr id="187" name="Segnaposto immagine 186">
            <a:extLst>
              <a:ext uri="{FF2B5EF4-FFF2-40B4-BE49-F238E27FC236}">
                <a16:creationId xmlns:a16="http://schemas.microsoft.com/office/drawing/2014/main" id="{1053AD53-A891-4130-A15A-D3D1407E589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1"/>
          <a:srcRect t="14252" b="14252"/>
          <a:stretch>
            <a:fillRect/>
          </a:stretch>
        </p:blipFill>
        <p:spPr/>
      </p:pic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DC9EF1A5-1EEC-4DF3-B4D3-289446D1F66C}"/>
              </a:ext>
            </a:extLst>
          </p:cNvPr>
          <p:cNvSpPr txBox="1"/>
          <p:nvPr/>
        </p:nvSpPr>
        <p:spPr>
          <a:xfrm rot="21133470">
            <a:off x="184533" y="2502815"/>
            <a:ext cx="5332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“L’ anima fortunatamente ha un interprete, spesso inconsapevole, ma fedele: lo sguardo.” </a:t>
            </a:r>
          </a:p>
          <a:p>
            <a:r>
              <a:rPr lang="it-IT" sz="1600" b="1" i="0" u="none" strike="noStrik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                                                               Charlotte Bronte</a:t>
            </a:r>
            <a:endParaRPr lang="it-IT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811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9BFC10E8-D156-465D-9368-0F43365E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64" y="2734423"/>
            <a:ext cx="3374968" cy="637621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sz="27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DENTRO IL TESTO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65B541-C8FB-43B4-8BF5-108F9AC1FE4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21436" y="3588455"/>
            <a:ext cx="2943225" cy="460375"/>
          </a:xfrm>
        </p:spPr>
        <p:txBody>
          <a:bodyPr rtlCol="0">
            <a:normAutofit/>
          </a:bodyPr>
          <a:lstStyle/>
          <a:p>
            <a:pPr rtl="0"/>
            <a:r>
              <a:rPr lang="it-IT" sz="1200" spc="200" dirty="0"/>
              <a:t>Alla scoperta del percorso</a:t>
            </a:r>
          </a:p>
        </p:txBody>
      </p:sp>
      <p:pic>
        <p:nvPicPr>
          <p:cNvPr id="204" name="Segnaposto immagine 203" descr="contorno verde di petali di fiori">
            <a:extLst>
              <a:ext uri="{FF2B5EF4-FFF2-40B4-BE49-F238E27FC236}">
                <a16:creationId xmlns:a16="http://schemas.microsoft.com/office/drawing/2014/main" id="{3970A7ED-7709-45B3-B249-617B41EF86C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900" y="2375779"/>
            <a:ext cx="3975100" cy="1076325"/>
          </a:xfrm>
        </p:spPr>
      </p:pic>
      <p:pic>
        <p:nvPicPr>
          <p:cNvPr id="7" name="Segnaposto immagine 6" descr="primo piano di un’immagine astratta di linee e sfere di color verde">
            <a:extLst>
              <a:ext uri="{FF2B5EF4-FFF2-40B4-BE49-F238E27FC236}">
                <a16:creationId xmlns:a16="http://schemas.microsoft.com/office/drawing/2014/main" id="{B5325F74-B614-4150-962E-9D603A6BD9E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143" y="3534155"/>
            <a:ext cx="3975857" cy="968113"/>
          </a:xfrm>
        </p:spPr>
      </p:pic>
      <p:pic>
        <p:nvPicPr>
          <p:cNvPr id="248" name="Segnaposto immagine 247" descr="foto astratta">
            <a:extLst>
              <a:ext uri="{FF2B5EF4-FFF2-40B4-BE49-F238E27FC236}">
                <a16:creationId xmlns:a16="http://schemas.microsoft.com/office/drawing/2014/main" id="{A2320F6F-34F7-484C-B891-047175F3666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688" y="4665681"/>
            <a:ext cx="3984625" cy="2192337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395DC8-B71B-4EB4-8D26-9993D82DDB5A}"/>
              </a:ext>
            </a:extLst>
          </p:cNvPr>
          <p:cNvSpPr txBox="1"/>
          <p:nvPr/>
        </p:nvSpPr>
        <p:spPr>
          <a:xfrm>
            <a:off x="410817" y="636091"/>
            <a:ext cx="3053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   </a:t>
            </a:r>
            <a:r>
              <a:rPr lang="it-IT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Filo rosso</a:t>
            </a:r>
          </a:p>
        </p:txBody>
      </p:sp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D24FAB63-0A8B-4666-B85F-497E241CCF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1638" r="1638"/>
          <a:stretch>
            <a:fillRect/>
          </a:stretch>
        </p:blipFill>
        <p:spPr/>
      </p:pic>
      <p:pic>
        <p:nvPicPr>
          <p:cNvPr id="22" name="Segnaposto immagine 21">
            <a:extLst>
              <a:ext uri="{FF2B5EF4-FFF2-40B4-BE49-F238E27FC236}">
                <a16:creationId xmlns:a16="http://schemas.microsoft.com/office/drawing/2014/main" id="{6BDE6793-A376-4969-B187-4B1ADB92D58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/>
          <a:srcRect t="13287" b="13287"/>
          <a:stretch>
            <a:fillRect/>
          </a:stretch>
        </p:blipFill>
        <p:spPr/>
      </p:pic>
      <p:pic>
        <p:nvPicPr>
          <p:cNvPr id="30" name="Segnaposto immagine 29">
            <a:extLst>
              <a:ext uri="{FF2B5EF4-FFF2-40B4-BE49-F238E27FC236}">
                <a16:creationId xmlns:a16="http://schemas.microsoft.com/office/drawing/2014/main" id="{4218C25E-D490-4048-8C27-CD19F749BD6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/>
          <a:srcRect t="1069" b="1069"/>
          <a:stretch>
            <a:fillRect/>
          </a:stretch>
        </p:blipFill>
        <p:spPr/>
      </p:pic>
      <p:pic>
        <p:nvPicPr>
          <p:cNvPr id="226" name="Segnaposto immagine 225">
            <a:extLst>
              <a:ext uri="{FF2B5EF4-FFF2-40B4-BE49-F238E27FC236}">
                <a16:creationId xmlns:a16="http://schemas.microsoft.com/office/drawing/2014/main" id="{DAAEDD78-2FDC-4CED-890A-53CC41C4510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/>
          <a:srcRect l="5822" r="5822"/>
          <a:stretch>
            <a:fillRect/>
          </a:stretch>
        </p:blipFill>
        <p:spPr/>
      </p:pic>
      <p:sp>
        <p:nvSpPr>
          <p:cNvPr id="254" name="CasellaDiTesto 253">
            <a:extLst>
              <a:ext uri="{FF2B5EF4-FFF2-40B4-BE49-F238E27FC236}">
                <a16:creationId xmlns:a16="http://schemas.microsoft.com/office/drawing/2014/main" id="{E5AD000A-53AE-4354-A855-C5E0F86E7C00}"/>
              </a:ext>
            </a:extLst>
          </p:cNvPr>
          <p:cNvSpPr txBox="1"/>
          <p:nvPr/>
        </p:nvSpPr>
        <p:spPr>
          <a:xfrm>
            <a:off x="466126" y="4665663"/>
            <a:ext cx="2943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tappe</a:t>
            </a:r>
          </a:p>
        </p:txBody>
      </p:sp>
      <p:sp>
        <p:nvSpPr>
          <p:cNvPr id="259" name="CasellaDiTesto 258">
            <a:extLst>
              <a:ext uri="{FF2B5EF4-FFF2-40B4-BE49-F238E27FC236}">
                <a16:creationId xmlns:a16="http://schemas.microsoft.com/office/drawing/2014/main" id="{C99E35F8-6508-4CD7-A63A-700DB08BB863}"/>
              </a:ext>
            </a:extLst>
          </p:cNvPr>
          <p:cNvSpPr txBox="1"/>
          <p:nvPr/>
        </p:nvSpPr>
        <p:spPr>
          <a:xfrm>
            <a:off x="8720725" y="2575698"/>
            <a:ext cx="3286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metodo</a:t>
            </a:r>
          </a:p>
        </p:txBody>
      </p:sp>
      <p:sp>
        <p:nvSpPr>
          <p:cNvPr id="261" name="CasellaDiTesto 260">
            <a:extLst>
              <a:ext uri="{FF2B5EF4-FFF2-40B4-BE49-F238E27FC236}">
                <a16:creationId xmlns:a16="http://schemas.microsoft.com/office/drawing/2014/main" id="{CCF743D4-70FC-48C8-B66A-8D00915E7B82}"/>
              </a:ext>
            </a:extLst>
          </p:cNvPr>
          <p:cNvSpPr txBox="1"/>
          <p:nvPr/>
        </p:nvSpPr>
        <p:spPr>
          <a:xfrm>
            <a:off x="4505739" y="5271691"/>
            <a:ext cx="3180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Percorsi trasversali</a:t>
            </a:r>
          </a:p>
        </p:txBody>
      </p:sp>
      <p:pic>
        <p:nvPicPr>
          <p:cNvPr id="275" name="Segnaposto immagine 274">
            <a:extLst>
              <a:ext uri="{FF2B5EF4-FFF2-40B4-BE49-F238E27FC236}">
                <a16:creationId xmlns:a16="http://schemas.microsoft.com/office/drawing/2014/main" id="{B3ADB71A-F227-4937-A3C4-616D375DB82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0"/>
          <a:srcRect t="10552" b="10552"/>
          <a:stretch>
            <a:fillRect/>
          </a:stretch>
        </p:blipFill>
        <p:spPr/>
      </p:pic>
      <p:pic>
        <p:nvPicPr>
          <p:cNvPr id="273" name="Segnaposto immagine 272">
            <a:extLst>
              <a:ext uri="{FF2B5EF4-FFF2-40B4-BE49-F238E27FC236}">
                <a16:creationId xmlns:a16="http://schemas.microsoft.com/office/drawing/2014/main" id="{C40AFDD4-1ECF-4A3E-B0C3-27E64346A92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1"/>
          <a:srcRect t="2017" b="2017"/>
          <a:stretch>
            <a:fillRect/>
          </a:stretch>
        </p:blipFill>
        <p:spPr/>
      </p:pic>
      <p:sp>
        <p:nvSpPr>
          <p:cNvPr id="276" name="CasellaDiTesto 275">
            <a:extLst>
              <a:ext uri="{FF2B5EF4-FFF2-40B4-BE49-F238E27FC236}">
                <a16:creationId xmlns:a16="http://schemas.microsoft.com/office/drawing/2014/main" id="{E32E75F4-242C-469A-AA71-0302AAE81DC2}"/>
              </a:ext>
            </a:extLst>
          </p:cNvPr>
          <p:cNvSpPr txBox="1"/>
          <p:nvPr/>
        </p:nvSpPr>
        <p:spPr>
          <a:xfrm>
            <a:off x="8534400" y="4992593"/>
            <a:ext cx="3191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Riflessi di cultura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FCF12A-F7E6-4F94-BB70-CD14E63B36E1}"/>
              </a:ext>
            </a:extLst>
          </p:cNvPr>
          <p:cNvSpPr txBox="1"/>
          <p:nvPr/>
        </p:nvSpPr>
        <p:spPr>
          <a:xfrm>
            <a:off x="9028700" y="417744"/>
            <a:ext cx="220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 </a:t>
            </a:r>
          </a:p>
          <a:p>
            <a:pPr algn="ctr"/>
            <a:r>
              <a:rPr lang="it-IT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Rosso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4FC7330-0B6D-4010-BC7A-4CD9D6CEE8D3}"/>
              </a:ext>
            </a:extLst>
          </p:cNvPr>
          <p:cNvSpPr txBox="1"/>
          <p:nvPr/>
        </p:nvSpPr>
        <p:spPr>
          <a:xfrm>
            <a:off x="-87864" y="135106"/>
            <a:ext cx="406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 su di lui</a:t>
            </a:r>
          </a:p>
        </p:txBody>
      </p:sp>
    </p:spTree>
    <p:extLst>
      <p:ext uri="{BB962C8B-B14F-4D97-AF65-F5344CB8AC3E}">
        <p14:creationId xmlns:p14="http://schemas.microsoft.com/office/powerpoint/2010/main" val="29657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egnaposto immagine 36" descr="insieme di palloni gialli">
            <a:extLst>
              <a:ext uri="{FF2B5EF4-FFF2-40B4-BE49-F238E27FC236}">
                <a16:creationId xmlns:a16="http://schemas.microsoft.com/office/drawing/2014/main" id="{66422EBB-664B-4F35-870B-A06E4C3E7D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719" y="284365"/>
            <a:ext cx="3778414" cy="2985113"/>
          </a:xfrm>
        </p:spPr>
      </p:pic>
      <p:pic>
        <p:nvPicPr>
          <p:cNvPr id="52" name="Segnaposto immagine 40" descr="immagine astratta di linee e forme casuali su sfondo giallo">
            <a:extLst>
              <a:ext uri="{FF2B5EF4-FFF2-40B4-BE49-F238E27FC236}">
                <a16:creationId xmlns:a16="http://schemas.microsoft.com/office/drawing/2014/main" id="{6677D11D-C314-4A03-9349-C33CF3690F9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7838" y="3346510"/>
            <a:ext cx="3231471" cy="2397525"/>
          </a:xfr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9A9A2A5B-E811-4D31-8181-FB66BAA6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130" y="197613"/>
            <a:ext cx="3208970" cy="970843"/>
          </a:xfrm>
        </p:spPr>
        <p:txBody>
          <a:bodyPr rtlCol="0">
            <a:normAutofit/>
          </a:bodyPr>
          <a:lstStyle/>
          <a:p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Fissi </a:t>
            </a:r>
            <a:b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 di lui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6C6333-4C6F-4E6F-98C3-775640CD353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14350" y="1256506"/>
            <a:ext cx="2943225" cy="460375"/>
          </a:xfrm>
        </p:spPr>
        <p:txBody>
          <a:bodyPr rtlCol="0">
            <a:normAutofit/>
          </a:bodyPr>
          <a:lstStyle/>
          <a:p>
            <a:pPr rtl="0"/>
            <a:r>
              <a:rPr lang="it-IT" sz="1200" spc="200" dirty="0"/>
              <a:t>Orientamenti per il prossimo anno associativo</a:t>
            </a:r>
          </a:p>
        </p:txBody>
      </p:sp>
      <p:pic>
        <p:nvPicPr>
          <p:cNvPr id="55" name="Segnaposto immagine 42" descr="primo piano di petali di un fiore">
            <a:extLst>
              <a:ext uri="{FF2B5EF4-FFF2-40B4-BE49-F238E27FC236}">
                <a16:creationId xmlns:a16="http://schemas.microsoft.com/office/drawing/2014/main" id="{17722101-99B3-4EC5-8D4A-EBBE564C69A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450" y="4321945"/>
            <a:ext cx="4208017" cy="2375332"/>
          </a:xfrm>
        </p:spPr>
      </p:pic>
      <p:pic>
        <p:nvPicPr>
          <p:cNvPr id="42" name="Segnaposto immagine 52">
            <a:extLst>
              <a:ext uri="{FF2B5EF4-FFF2-40B4-BE49-F238E27FC236}">
                <a16:creationId xmlns:a16="http://schemas.microsoft.com/office/drawing/2014/main" id="{AD46D8B8-A99D-440F-BC32-33E6CD535B64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6"/>
          <a:srcRect/>
          <a:stretch/>
        </p:blipFill>
        <p:spPr>
          <a:xfrm>
            <a:off x="3982503" y="1716881"/>
            <a:ext cx="3215108" cy="3232150"/>
          </a:xfrm>
        </p:spPr>
      </p:pic>
      <p:pic>
        <p:nvPicPr>
          <p:cNvPr id="61" name="Segnaposto immagine 46" descr="immagine astratta">
            <a:extLst>
              <a:ext uri="{FF2B5EF4-FFF2-40B4-BE49-F238E27FC236}">
                <a16:creationId xmlns:a16="http://schemas.microsoft.com/office/drawing/2014/main" id="{846A5EDE-CA13-4BC7-9759-EF2E98944FE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4350" y="4156229"/>
            <a:ext cx="2184926" cy="2184926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C9503B-1603-4B8E-B3A2-0D1858EEE2ED}"/>
              </a:ext>
            </a:extLst>
          </p:cNvPr>
          <p:cNvSpPr txBox="1"/>
          <p:nvPr/>
        </p:nvSpPr>
        <p:spPr>
          <a:xfrm>
            <a:off x="9276523" y="4591459"/>
            <a:ext cx="152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chi siamo?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AA94F7-A0E8-4C08-8F7F-079512A66A66}"/>
              </a:ext>
            </a:extLst>
          </p:cNvPr>
          <p:cNvSpPr txBox="1"/>
          <p:nvPr/>
        </p:nvSpPr>
        <p:spPr>
          <a:xfrm>
            <a:off x="4448450" y="5099290"/>
            <a:ext cx="4140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Formativo</a:t>
            </a:r>
          </a:p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 Assembleare</a:t>
            </a:r>
          </a:p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Cammino Sinodale</a:t>
            </a:r>
          </a:p>
        </p:txBody>
      </p:sp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0A6E506B-9F21-4CCB-A831-EAD5F185BD1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8"/>
          <a:srcRect l="3392" r="3392"/>
          <a:stretch>
            <a:fillRect/>
          </a:stretch>
        </p:blipFill>
        <p:spPr/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214E9E-76E9-41D2-AF40-AD2E4C8A2390}"/>
              </a:ext>
            </a:extLst>
          </p:cNvPr>
          <p:cNvSpPr txBox="1"/>
          <p:nvPr/>
        </p:nvSpPr>
        <p:spPr>
          <a:xfrm>
            <a:off x="565584" y="2504655"/>
            <a:ext cx="2496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</a:p>
          <a:p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Associative</a:t>
            </a:r>
          </a:p>
          <a:p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presenza</a:t>
            </a:r>
          </a:p>
        </p:txBody>
      </p:sp>
      <p:pic>
        <p:nvPicPr>
          <p:cNvPr id="21" name="Segnaposto immagine 20">
            <a:extLst>
              <a:ext uri="{FF2B5EF4-FFF2-40B4-BE49-F238E27FC236}">
                <a16:creationId xmlns:a16="http://schemas.microsoft.com/office/drawing/2014/main" id="{C5000266-3C06-4FA8-A3D9-912EADAD4B8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9"/>
          <a:srcRect l="10581" r="10581"/>
          <a:stretch>
            <a:fillRect/>
          </a:stretch>
        </p:blipFill>
        <p:spPr>
          <a:xfrm>
            <a:off x="529111" y="2430678"/>
            <a:ext cx="2496110" cy="1996643"/>
          </a:xfr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7AA8E87-5FB8-4BC7-8731-99105EC9A4C9}"/>
              </a:ext>
            </a:extLst>
          </p:cNvPr>
          <p:cNvSpPr txBox="1"/>
          <p:nvPr/>
        </p:nvSpPr>
        <p:spPr>
          <a:xfrm>
            <a:off x="585776" y="2968928"/>
            <a:ext cx="221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</a:t>
            </a:r>
          </a:p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presenza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AE769A-2228-443D-B67D-48858CB32820}"/>
              </a:ext>
            </a:extLst>
          </p:cNvPr>
          <p:cNvSpPr txBox="1"/>
          <p:nvPr/>
        </p:nvSpPr>
        <p:spPr>
          <a:xfrm>
            <a:off x="1356937" y="471676"/>
            <a:ext cx="3146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8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Consigli come luogo del discernimento comunitario</a:t>
            </a:r>
          </a:p>
        </p:txBody>
      </p:sp>
      <p:pic>
        <p:nvPicPr>
          <p:cNvPr id="41" name="Segnaposto immagine 40">
            <a:extLst>
              <a:ext uri="{FF2B5EF4-FFF2-40B4-BE49-F238E27FC236}">
                <a16:creationId xmlns:a16="http://schemas.microsoft.com/office/drawing/2014/main" id="{1D6C117E-D6C0-4CD8-BDF4-BCFF0379A75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0"/>
          <a:srcRect l="21753" r="21753"/>
          <a:stretch>
            <a:fillRect/>
          </a:stretch>
        </p:blipFill>
        <p:spPr/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73F2AE1-DBF0-400E-B1A7-0450AFAADEEF}"/>
              </a:ext>
            </a:extLst>
          </p:cNvPr>
          <p:cNvSpPr txBox="1"/>
          <p:nvPr/>
        </p:nvSpPr>
        <p:spPr>
          <a:xfrm>
            <a:off x="5590057" y="856140"/>
            <a:ext cx="3526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 l’AC imparando a raccontarla</a:t>
            </a:r>
          </a:p>
        </p:txBody>
      </p:sp>
    </p:spTree>
    <p:extLst>
      <p:ext uri="{BB962C8B-B14F-4D97-AF65-F5344CB8AC3E}">
        <p14:creationId xmlns:p14="http://schemas.microsoft.com/office/powerpoint/2010/main" val="2256672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C5A7BD-9549-4966-AB92-876A9E629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060" y="2521898"/>
            <a:ext cx="3221899" cy="601785"/>
          </a:xfrm>
          <a:solidFill>
            <a:srgbClr val="FFC000"/>
          </a:solidFill>
        </p:spPr>
        <p:txBody>
          <a:bodyPr rtlCol="0">
            <a:normAutofit/>
          </a:bodyPr>
          <a:lstStyle/>
          <a:p>
            <a:pPr rtl="0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 Rosso</a:t>
            </a:r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C252338E-D510-4E0F-ADE0-3647C971456B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t="2821" b="2821"/>
          <a:stretch>
            <a:fillRect/>
          </a:stretch>
        </p:blipFill>
        <p:spPr>
          <a:xfrm>
            <a:off x="5905500" y="111125"/>
            <a:ext cx="3560763" cy="2279650"/>
          </a:xfrm>
          <a:solidFill>
            <a:srgbClr val="FFFF30">
              <a:alpha val="96000"/>
            </a:srgbClr>
          </a:solidFill>
        </p:spPr>
      </p:pic>
      <p:pic>
        <p:nvPicPr>
          <p:cNvPr id="14" name="Segnaposto immagine 13" descr="Immagine che contiene abbigliamento, copricapo, cappello&#10;&#10;Descrizione generata automaticamente">
            <a:extLst>
              <a:ext uri="{FF2B5EF4-FFF2-40B4-BE49-F238E27FC236}">
                <a16:creationId xmlns:a16="http://schemas.microsoft.com/office/drawing/2014/main" id="{484F5AE1-3A6D-4D14-9386-6C804D5021D1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/>
          <a:srcRect t="27551" b="27551"/>
          <a:stretch>
            <a:fillRect/>
          </a:stretch>
        </p:blipFill>
        <p:spPr>
          <a:xfrm>
            <a:off x="196948" y="111448"/>
            <a:ext cx="5502735" cy="2952750"/>
          </a:xfrm>
          <a:solidFill>
            <a:srgbClr val="FB5C15"/>
          </a:solidFill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9CCA28-D4C5-4905-908E-9C96C47FDB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15125" y="3298365"/>
            <a:ext cx="3142121" cy="871906"/>
          </a:xfrm>
          <a:solidFill>
            <a:srgbClr val="F2B90C"/>
          </a:solidFill>
        </p:spPr>
        <p:txBody>
          <a:bodyPr rtlCol="0">
            <a:normAutofit fontScale="92500" lnSpcReduction="20000"/>
          </a:bodyPr>
          <a:lstStyle/>
          <a:p>
            <a:pPr rtl="0"/>
            <a:r>
              <a:rPr lang="it-IT" sz="17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L’ICONA BIBLICA </a:t>
            </a:r>
          </a:p>
          <a:p>
            <a:pPr rtl="0"/>
            <a:r>
              <a:rPr lang="it-IT" sz="17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“Fissi su di lui«</a:t>
            </a:r>
          </a:p>
          <a:p>
            <a:pPr rtl="0"/>
            <a:r>
              <a:rPr lang="it-IT" sz="1700" b="1" spc="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(Lc 4,14-21)</a:t>
            </a:r>
          </a:p>
          <a:p>
            <a:pPr rtl="0"/>
            <a:endParaRPr lang="it-IT" sz="1200" spc="200" dirty="0"/>
          </a:p>
        </p:txBody>
      </p:sp>
      <p:pic>
        <p:nvPicPr>
          <p:cNvPr id="20" name="Segnaposto immagine 19" descr="Immagine che contiene dilegno, bosco, edificio&#10;&#10;Descrizione generata automaticamente">
            <a:extLst>
              <a:ext uri="{FF2B5EF4-FFF2-40B4-BE49-F238E27FC236}">
                <a16:creationId xmlns:a16="http://schemas.microsoft.com/office/drawing/2014/main" id="{4DB14DB6-73B5-42AE-854E-07B241EBA60E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/>
          <a:srcRect l="12034" r="12034"/>
          <a:stretch>
            <a:fillRect/>
          </a:stretch>
        </p:blipFill>
        <p:spPr>
          <a:xfrm>
            <a:off x="9558338" y="111125"/>
            <a:ext cx="2633662" cy="4400550"/>
          </a:xfrm>
          <a:solidFill>
            <a:srgbClr val="FB5C15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9026E6-58BE-4129-8C32-E24A1B1E5EAD}"/>
              </a:ext>
            </a:extLst>
          </p:cNvPr>
          <p:cNvSpPr txBox="1"/>
          <p:nvPr/>
        </p:nvSpPr>
        <p:spPr>
          <a:xfrm>
            <a:off x="288387" y="1909286"/>
            <a:ext cx="5319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La comunicazione affidata agli occhi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1688FEB-19C8-4B8B-AD78-03D9D6284D99}"/>
              </a:ext>
            </a:extLst>
          </p:cNvPr>
          <p:cNvSpPr txBox="1"/>
          <p:nvPr/>
        </p:nvSpPr>
        <p:spPr>
          <a:xfrm>
            <a:off x="5848628" y="216382"/>
            <a:ext cx="356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badi" panose="020B0604020202020204" pitchFamily="34" charset="0"/>
              </a:rPr>
              <a:t>Gesù al centro 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08DD04C-2DEA-4A61-AEFA-D6132899F96A}"/>
              </a:ext>
            </a:extLst>
          </p:cNvPr>
          <p:cNvSpPr txBox="1"/>
          <p:nvPr/>
        </p:nvSpPr>
        <p:spPr>
          <a:xfrm>
            <a:off x="9784640" y="622516"/>
            <a:ext cx="2210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Ma come è lo sguardo di Gesù?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3CCD000-F23F-497C-8A0A-6C1599988555}"/>
              </a:ext>
            </a:extLst>
          </p:cNvPr>
          <p:cNvSpPr/>
          <p:nvPr/>
        </p:nvSpPr>
        <p:spPr>
          <a:xfrm>
            <a:off x="196948" y="3176437"/>
            <a:ext cx="4164036" cy="3462255"/>
          </a:xfrm>
          <a:prstGeom prst="rect">
            <a:avLst/>
          </a:prstGeom>
          <a:solidFill>
            <a:srgbClr val="F2B90C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429C978-C2B3-4CE3-9850-0B9A196B83FC}"/>
              </a:ext>
            </a:extLst>
          </p:cNvPr>
          <p:cNvSpPr txBox="1"/>
          <p:nvPr/>
        </p:nvSpPr>
        <p:spPr>
          <a:xfrm>
            <a:off x="351693" y="3366980"/>
            <a:ext cx="3615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Si limitò a guardarmi.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Quello sguardo mi disse tutto quello che c’era da dire.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(Charles Bukowski)</a:t>
            </a:r>
          </a:p>
        </p:txBody>
      </p:sp>
      <p:sp>
        <p:nvSpPr>
          <p:cNvPr id="36" name="Connettore 35">
            <a:extLst>
              <a:ext uri="{FF2B5EF4-FFF2-40B4-BE49-F238E27FC236}">
                <a16:creationId xmlns:a16="http://schemas.microsoft.com/office/drawing/2014/main" id="{4D7F6120-09D6-473D-A03B-FE94C0077C72}"/>
              </a:ext>
            </a:extLst>
          </p:cNvPr>
          <p:cNvSpPr/>
          <p:nvPr/>
        </p:nvSpPr>
        <p:spPr>
          <a:xfrm>
            <a:off x="4085529" y="2521898"/>
            <a:ext cx="1338697" cy="1443282"/>
          </a:xfrm>
          <a:prstGeom prst="flowChartConnector">
            <a:avLst/>
          </a:prstGeom>
          <a:solidFill>
            <a:srgbClr val="FFFF30"/>
          </a:solidFill>
          <a:ln>
            <a:solidFill>
              <a:srgbClr val="FFF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onnettore 36">
            <a:extLst>
              <a:ext uri="{FF2B5EF4-FFF2-40B4-BE49-F238E27FC236}">
                <a16:creationId xmlns:a16="http://schemas.microsoft.com/office/drawing/2014/main" id="{591C4DFD-8422-44EA-B9E0-52196BEB3991}"/>
              </a:ext>
            </a:extLst>
          </p:cNvPr>
          <p:cNvSpPr/>
          <p:nvPr/>
        </p:nvSpPr>
        <p:spPr>
          <a:xfrm>
            <a:off x="5302477" y="2575913"/>
            <a:ext cx="841149" cy="87190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onnettore 37">
            <a:extLst>
              <a:ext uri="{FF2B5EF4-FFF2-40B4-BE49-F238E27FC236}">
                <a16:creationId xmlns:a16="http://schemas.microsoft.com/office/drawing/2014/main" id="{9B33F07C-4F71-4260-9292-251DEFBD6275}"/>
              </a:ext>
            </a:extLst>
          </p:cNvPr>
          <p:cNvSpPr/>
          <p:nvPr/>
        </p:nvSpPr>
        <p:spPr>
          <a:xfrm>
            <a:off x="9621008" y="4594172"/>
            <a:ext cx="1801958" cy="164131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2B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2" name="Segnaposto immagine 51" descr="Immagine che contiene persona, copricapo, giovane, piccolo&#10;&#10;Descrizione generata automaticamente">
            <a:extLst>
              <a:ext uri="{FF2B5EF4-FFF2-40B4-BE49-F238E27FC236}">
                <a16:creationId xmlns:a16="http://schemas.microsoft.com/office/drawing/2014/main" id="{897089E5-3DD3-4B40-858B-1421410AC445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6"/>
          <a:srcRect t="1201" b="1201"/>
          <a:stretch>
            <a:fillRect/>
          </a:stretch>
        </p:blipFill>
        <p:spPr>
          <a:xfrm>
            <a:off x="4585860" y="4251092"/>
            <a:ext cx="4892675" cy="2387600"/>
          </a:xfr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B2238625-31C9-4570-B9E9-1FEBF6D38362}"/>
              </a:ext>
            </a:extLst>
          </p:cNvPr>
          <p:cNvSpPr txBox="1"/>
          <p:nvPr/>
        </p:nvSpPr>
        <p:spPr>
          <a:xfrm>
            <a:off x="4515729" y="4424226"/>
            <a:ext cx="495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Il Suo sguardo cambia il nostro</a:t>
            </a:r>
          </a:p>
        </p:txBody>
      </p:sp>
      <p:sp>
        <p:nvSpPr>
          <p:cNvPr id="54" name="Connettore 53">
            <a:extLst>
              <a:ext uri="{FF2B5EF4-FFF2-40B4-BE49-F238E27FC236}">
                <a16:creationId xmlns:a16="http://schemas.microsoft.com/office/drawing/2014/main" id="{CE1B0F36-2228-4D6C-AA43-C3E61E978651}"/>
              </a:ext>
            </a:extLst>
          </p:cNvPr>
          <p:cNvSpPr/>
          <p:nvPr/>
        </p:nvSpPr>
        <p:spPr>
          <a:xfrm>
            <a:off x="10670344" y="5086721"/>
            <a:ext cx="1162929" cy="902805"/>
          </a:xfrm>
          <a:prstGeom prst="flowChartConnector">
            <a:avLst/>
          </a:prstGeom>
          <a:solidFill>
            <a:srgbClr val="F2B90C"/>
          </a:solidFill>
          <a:ln>
            <a:solidFill>
              <a:srgbClr val="F2B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onnettore 54">
            <a:extLst>
              <a:ext uri="{FF2B5EF4-FFF2-40B4-BE49-F238E27FC236}">
                <a16:creationId xmlns:a16="http://schemas.microsoft.com/office/drawing/2014/main" id="{63AE4C73-3F18-4339-99E7-DC6F226E2A67}"/>
              </a:ext>
            </a:extLst>
          </p:cNvPr>
          <p:cNvSpPr/>
          <p:nvPr/>
        </p:nvSpPr>
        <p:spPr>
          <a:xfrm>
            <a:off x="11121364" y="5705889"/>
            <a:ext cx="873688" cy="803646"/>
          </a:xfrm>
          <a:prstGeom prst="flowChartConnector">
            <a:avLst/>
          </a:prstGeom>
          <a:solidFill>
            <a:srgbClr val="FFFF3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onnettore 55">
            <a:extLst>
              <a:ext uri="{FF2B5EF4-FFF2-40B4-BE49-F238E27FC236}">
                <a16:creationId xmlns:a16="http://schemas.microsoft.com/office/drawing/2014/main" id="{42AD6101-828C-4747-BFA0-58A00F70B73B}"/>
              </a:ext>
            </a:extLst>
          </p:cNvPr>
          <p:cNvSpPr/>
          <p:nvPr/>
        </p:nvSpPr>
        <p:spPr>
          <a:xfrm>
            <a:off x="11023209" y="6280935"/>
            <a:ext cx="457200" cy="457200"/>
          </a:xfrm>
          <a:prstGeom prst="flowChartConnector">
            <a:avLst/>
          </a:prstGeom>
          <a:solidFill>
            <a:srgbClr val="FF9933"/>
          </a:solidFill>
          <a:ln>
            <a:solidFill>
              <a:srgbClr val="F2B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2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olo 40">
            <a:extLst>
              <a:ext uri="{FF2B5EF4-FFF2-40B4-BE49-F238E27FC236}">
                <a16:creationId xmlns:a16="http://schemas.microsoft.com/office/drawing/2014/main" id="{15DEBC23-7028-469C-9D42-ADFEC2E6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64" y="2703441"/>
            <a:ext cx="3374968" cy="827624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Le tappe </a:t>
            </a:r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DC4A585C-52AA-494F-B8AB-207DDF6285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150" b="13150"/>
          <a:stretch>
            <a:fillRect/>
          </a:stretch>
        </p:blipFill>
        <p:spPr/>
      </p:pic>
      <p:sp>
        <p:nvSpPr>
          <p:cNvPr id="51" name="Segnaposto testo 50">
            <a:extLst>
              <a:ext uri="{FF2B5EF4-FFF2-40B4-BE49-F238E27FC236}">
                <a16:creationId xmlns:a16="http://schemas.microsoft.com/office/drawing/2014/main" id="{53BA8623-AFC0-4EA3-B755-04537F8BF5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1200" spc="200" dirty="0"/>
              <a:t>Quattro sguardi da fare nostri</a:t>
            </a:r>
          </a:p>
        </p:txBody>
      </p:sp>
      <p:pic>
        <p:nvPicPr>
          <p:cNvPr id="21" name="Segnaposto immagine 20">
            <a:extLst>
              <a:ext uri="{FF2B5EF4-FFF2-40B4-BE49-F238E27FC236}">
                <a16:creationId xmlns:a16="http://schemas.microsoft.com/office/drawing/2014/main" id="{4230BFF7-5114-4B20-AB76-B1C9139EC5A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l="3989" r="3989"/>
          <a:stretch/>
        </p:blipFill>
        <p:spPr>
          <a:xfrm>
            <a:off x="4097073" y="2333625"/>
            <a:ext cx="3991240" cy="2168643"/>
          </a:xfrm>
        </p:spPr>
      </p:pic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B3367703-0D8E-4C89-837D-7A792A73CC5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 t="32517" b="32517"/>
          <a:stretch>
            <a:fillRect/>
          </a:stretch>
        </p:blipFill>
        <p:spPr/>
      </p:pic>
      <p:pic>
        <p:nvPicPr>
          <p:cNvPr id="23" name="Segnaposto immagine 22">
            <a:extLst>
              <a:ext uri="{FF2B5EF4-FFF2-40B4-BE49-F238E27FC236}">
                <a16:creationId xmlns:a16="http://schemas.microsoft.com/office/drawing/2014/main" id="{8BA19291-E95F-4CB7-B009-486426621D1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t="34461" b="34461"/>
          <a:stretch>
            <a:fillRect/>
          </a:stretch>
        </p:blipFill>
        <p:spPr/>
      </p:pic>
      <p:pic>
        <p:nvPicPr>
          <p:cNvPr id="15" name="Segnaposto immagine 14">
            <a:extLst>
              <a:ext uri="{FF2B5EF4-FFF2-40B4-BE49-F238E27FC236}">
                <a16:creationId xmlns:a16="http://schemas.microsoft.com/office/drawing/2014/main" id="{1E7BC07C-671C-46EA-9901-F2543B27F9C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/>
          <a:srcRect t="15017" b="15017"/>
          <a:stretch>
            <a:fillRect/>
          </a:stretch>
        </p:blipFill>
        <p:spPr/>
      </p:pic>
      <p:sp>
        <p:nvSpPr>
          <p:cNvPr id="48" name="Segnaposto immagine 47" descr="segnaposto immagine">
            <a:extLst>
              <a:ext uri="{FF2B5EF4-FFF2-40B4-BE49-F238E27FC236}">
                <a16:creationId xmlns:a16="http://schemas.microsoft.com/office/drawing/2014/main" id="{E568F29E-E3C4-4D05-AFA7-9860E4D7B95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0072927-57F7-42B1-9F5B-A4765A304C16}"/>
              </a:ext>
            </a:extLst>
          </p:cNvPr>
          <p:cNvSpPr/>
          <p:nvPr/>
        </p:nvSpPr>
        <p:spPr>
          <a:xfrm>
            <a:off x="4097073" y="0"/>
            <a:ext cx="3975856" cy="2168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065E8F-40EB-439B-AA89-E0D9EA5FCA48}"/>
              </a:ext>
            </a:extLst>
          </p:cNvPr>
          <p:cNvSpPr txBox="1"/>
          <p:nvPr/>
        </p:nvSpPr>
        <p:spPr>
          <a:xfrm>
            <a:off x="4153297" y="82428"/>
            <a:ext cx="39912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Questo sguardo ci  rende capaci  di stare in profondità nella propria vita, di comprenderne i significati, di dare senso e ragione a ogni tempo e luogo in cui si esiste personalmente e nei contesti comunitari e sociali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9A35F5-6525-4255-9B92-08647A584F74}"/>
              </a:ext>
            </a:extLst>
          </p:cNvPr>
          <p:cNvSpPr txBox="1"/>
          <p:nvPr/>
        </p:nvSpPr>
        <p:spPr>
          <a:xfrm>
            <a:off x="-131498" y="40515"/>
            <a:ext cx="41569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Sguardi che rileggono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discepoli di Emmaus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F98E824-1229-44BB-B87D-A92B8B5A168C}"/>
              </a:ext>
            </a:extLst>
          </p:cNvPr>
          <p:cNvSpPr txBox="1"/>
          <p:nvPr/>
        </p:nvSpPr>
        <p:spPr>
          <a:xfrm>
            <a:off x="4314148" y="4797348"/>
            <a:ext cx="36695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Sguardi che gioiscono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Gesù dodicenne al tempio</a:t>
            </a:r>
          </a:p>
          <a:p>
            <a:endParaRPr lang="it-IT" dirty="0"/>
          </a:p>
        </p:txBody>
      </p:sp>
      <p:sp>
        <p:nvSpPr>
          <p:cNvPr id="18" name="Elaborazione 17">
            <a:extLst>
              <a:ext uri="{FF2B5EF4-FFF2-40B4-BE49-F238E27FC236}">
                <a16:creationId xmlns:a16="http://schemas.microsoft.com/office/drawing/2014/main" id="{92B48191-48DD-44BA-947C-75CD619AF688}"/>
              </a:ext>
            </a:extLst>
          </p:cNvPr>
          <p:cNvSpPr/>
          <p:nvPr/>
        </p:nvSpPr>
        <p:spPr>
          <a:xfrm>
            <a:off x="0" y="4665702"/>
            <a:ext cx="3975100" cy="219229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55AA3EA-E88D-4EB8-91BD-53028EBD4200}"/>
              </a:ext>
            </a:extLst>
          </p:cNvPr>
          <p:cNvSpPr txBox="1"/>
          <p:nvPr/>
        </p:nvSpPr>
        <p:spPr>
          <a:xfrm>
            <a:off x="112542" y="4797348"/>
            <a:ext cx="3773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Lo sguardo meravigliato di Maria e Giuseppe è attraente per la vita degli adulti. Il Vangelo invita a riconoscere il bene che ricama il tessuto della vita adulta per sapersene meravigliare.</a:t>
            </a:r>
          </a:p>
          <a:p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A01BFBE5-CCE0-4D5C-84CB-F2690835F646}"/>
              </a:ext>
            </a:extLst>
          </p:cNvPr>
          <p:cNvSpPr/>
          <p:nvPr/>
        </p:nvSpPr>
        <p:spPr>
          <a:xfrm>
            <a:off x="3464661" y="810844"/>
            <a:ext cx="582047" cy="286436"/>
          </a:xfrm>
          <a:prstGeom prst="striped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destra con strisce 31">
            <a:extLst>
              <a:ext uri="{FF2B5EF4-FFF2-40B4-BE49-F238E27FC236}">
                <a16:creationId xmlns:a16="http://schemas.microsoft.com/office/drawing/2014/main" id="{A774A5DD-6A88-474E-84FB-50D262CCABFF}"/>
              </a:ext>
            </a:extLst>
          </p:cNvPr>
          <p:cNvSpPr/>
          <p:nvPr/>
        </p:nvSpPr>
        <p:spPr>
          <a:xfrm rot="10800000">
            <a:off x="3786938" y="5353703"/>
            <a:ext cx="582047" cy="286436"/>
          </a:xfrm>
          <a:prstGeom prst="stripedRightArrow">
            <a:avLst/>
          </a:prstGeom>
          <a:solidFill>
            <a:srgbClr val="F2B9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0C68D7DF-8C83-4DB2-878A-2DF2A8A13F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solidFill>
            <a:schemeClr val="accent4">
              <a:lumMod val="75000"/>
            </a:schemeClr>
          </a:solidFill>
        </p:spPr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D2C1E27-E3BD-4B06-A506-1F42F9B5490C}"/>
              </a:ext>
            </a:extLst>
          </p:cNvPr>
          <p:cNvSpPr/>
          <p:nvPr/>
        </p:nvSpPr>
        <p:spPr>
          <a:xfrm>
            <a:off x="8216143" y="-14585"/>
            <a:ext cx="3975857" cy="16508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FFFF00"/>
              </a:solidFill>
            </a:endParaRP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Lo sguardo di Gesù è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uno sguardo che rimette in piedi,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che vede la persona e le offre la</a:t>
            </a:r>
          </a:p>
          <a:p>
            <a:pPr algn="ctr"/>
            <a:r>
              <a:rPr lang="it-IT" b="1" dirty="0">
                <a:solidFill>
                  <a:srgbClr val="FFFF00"/>
                </a:solidFill>
              </a:rPr>
              <a:t>dignità che le spetta. 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storia del </a:t>
            </a:r>
            <a:r>
              <a:rPr lang="it-IT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Geraseno</a:t>
            </a:r>
            <a:endParaRPr lang="it-I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6" name="Freccia destra con strisce 25">
            <a:extLst>
              <a:ext uri="{FF2B5EF4-FFF2-40B4-BE49-F238E27FC236}">
                <a16:creationId xmlns:a16="http://schemas.microsoft.com/office/drawing/2014/main" id="{408F5B1A-5B92-448D-89F9-D5FD02AD697F}"/>
              </a:ext>
            </a:extLst>
          </p:cNvPr>
          <p:cNvSpPr/>
          <p:nvPr/>
        </p:nvSpPr>
        <p:spPr>
          <a:xfrm rot="16200000">
            <a:off x="11382523" y="1876073"/>
            <a:ext cx="582047" cy="314764"/>
          </a:xfrm>
          <a:prstGeom prst="striped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F33C07-7410-473A-9FB9-173F24B13241}"/>
              </a:ext>
            </a:extLst>
          </p:cNvPr>
          <p:cNvSpPr txBox="1"/>
          <p:nvPr/>
        </p:nvSpPr>
        <p:spPr>
          <a:xfrm>
            <a:off x="8159921" y="2270867"/>
            <a:ext cx="4047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Sguardi che danno dignità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7BADBF2-9B53-4E2A-871F-BAC2B589E8DD}"/>
              </a:ext>
            </a:extLst>
          </p:cNvPr>
          <p:cNvSpPr txBox="1"/>
          <p:nvPr/>
        </p:nvSpPr>
        <p:spPr>
          <a:xfrm>
            <a:off x="8299305" y="3429000"/>
            <a:ext cx="3908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Sguardi che contemplano</a:t>
            </a:r>
          </a:p>
        </p:txBody>
      </p:sp>
      <p:sp>
        <p:nvSpPr>
          <p:cNvPr id="34" name="Freccia destra con strisce 33">
            <a:extLst>
              <a:ext uri="{FF2B5EF4-FFF2-40B4-BE49-F238E27FC236}">
                <a16:creationId xmlns:a16="http://schemas.microsoft.com/office/drawing/2014/main" id="{F67CCE77-63C9-4824-85EE-4963D70EA1C8}"/>
              </a:ext>
            </a:extLst>
          </p:cNvPr>
          <p:cNvSpPr/>
          <p:nvPr/>
        </p:nvSpPr>
        <p:spPr>
          <a:xfrm rot="5400000">
            <a:off x="8272319" y="4162968"/>
            <a:ext cx="582047" cy="314764"/>
          </a:xfrm>
          <a:prstGeom prst="stripedRightArrow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AEFBFEE-DE38-40F5-AD77-230287C63CDB}"/>
              </a:ext>
            </a:extLst>
          </p:cNvPr>
          <p:cNvSpPr/>
          <p:nvPr/>
        </p:nvSpPr>
        <p:spPr>
          <a:xfrm>
            <a:off x="8216143" y="4669654"/>
            <a:ext cx="3975857" cy="2188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  <a:r>
              <a:rPr lang="it-IT" sz="1600" b="1" dirty="0">
                <a:solidFill>
                  <a:srgbClr val="FFFF00"/>
                </a:solidFill>
              </a:rPr>
              <a:t>Gesù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mostra uno sguardo limpido e libero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dal possesso, che vede  un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mondo da custodire e rispettare,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perché sia il luogo in cui la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fraternità può svilupparsi</a:t>
            </a:r>
          </a:p>
          <a:p>
            <a:pPr algn="ctr"/>
            <a:r>
              <a:rPr lang="it-IT" sz="1600" b="1" dirty="0">
                <a:solidFill>
                  <a:srgbClr val="FFFF00"/>
                </a:solidFill>
              </a:rPr>
              <a:t>pienamente.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 (12,22-31)</a:t>
            </a:r>
          </a:p>
        </p:txBody>
      </p:sp>
    </p:spTree>
    <p:extLst>
      <p:ext uri="{BB962C8B-B14F-4D97-AF65-F5344CB8AC3E}">
        <p14:creationId xmlns:p14="http://schemas.microsoft.com/office/powerpoint/2010/main" val="1041225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A0CC3909-782E-4A70-A1AA-1B67DE42E0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041" r="12041"/>
          <a:stretch>
            <a:fillRect/>
          </a:stretch>
        </p:blipFill>
        <p:spPr/>
      </p:pic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9C820D3D-06DC-43C4-9419-43FBF6385A44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t="281" b="281"/>
          <a:stretch>
            <a:fillRect/>
          </a:stretch>
        </p:blipFill>
        <p:spPr/>
      </p:pic>
      <p:sp>
        <p:nvSpPr>
          <p:cNvPr id="22" name="Titolo 21">
            <a:extLst>
              <a:ext uri="{FF2B5EF4-FFF2-40B4-BE49-F238E27FC236}">
                <a16:creationId xmlns:a16="http://schemas.microsoft.com/office/drawing/2014/main" id="{763FAB73-E9A5-41A2-9556-C68A66B5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236" y="198781"/>
            <a:ext cx="2943960" cy="970842"/>
          </a:xfrm>
        </p:spPr>
        <p:txBody>
          <a:bodyPr rtlCol="0"/>
          <a:lstStyle/>
          <a:p>
            <a:pPr rtl="0"/>
            <a:r>
              <a:rPr lang="it-IT" dirty="0"/>
              <a:t>Il metodo</a:t>
            </a:r>
          </a:p>
        </p:txBody>
      </p:sp>
      <p:sp>
        <p:nvSpPr>
          <p:cNvPr id="28" name="Segnaposto testo 27">
            <a:extLst>
              <a:ext uri="{FF2B5EF4-FFF2-40B4-BE49-F238E27FC236}">
                <a16:creationId xmlns:a16="http://schemas.microsoft.com/office/drawing/2014/main" id="{B7C9176F-2792-4A5E-93ED-9A636C6B2E1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1200" spc="200" dirty="0"/>
              <a:t>Nella bussola e non solo…</a:t>
            </a:r>
          </a:p>
        </p:txBody>
      </p:sp>
      <p:sp>
        <p:nvSpPr>
          <p:cNvPr id="30" name="Segnaposto immagine 29" descr="segnaposto immagine">
            <a:extLst>
              <a:ext uri="{FF2B5EF4-FFF2-40B4-BE49-F238E27FC236}">
                <a16:creationId xmlns:a16="http://schemas.microsoft.com/office/drawing/2014/main" id="{2C790A8F-CB9A-4416-BDF7-BC3E9EC3F5F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830599" y="684202"/>
            <a:ext cx="3780401" cy="3478367"/>
          </a:xfrm>
        </p:spPr>
      </p:sp>
      <p:sp>
        <p:nvSpPr>
          <p:cNvPr id="24" name="Segnaposto immagine 23" descr="segnaposto immagine">
            <a:extLst>
              <a:ext uri="{FF2B5EF4-FFF2-40B4-BE49-F238E27FC236}">
                <a16:creationId xmlns:a16="http://schemas.microsoft.com/office/drawing/2014/main" id="{DF6223FF-2D28-4AC6-861C-30D4F833CA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9994" y="3346510"/>
            <a:ext cx="3519315" cy="2517645"/>
          </a:xfrm>
        </p:spPr>
      </p:sp>
      <p:sp>
        <p:nvSpPr>
          <p:cNvPr id="25" name="Segnaposto immagine 24" descr="segnaposto immagine">
            <a:extLst>
              <a:ext uri="{FF2B5EF4-FFF2-40B4-BE49-F238E27FC236}">
                <a16:creationId xmlns:a16="http://schemas.microsoft.com/office/drawing/2014/main" id="{29B30C32-DF02-49A5-8216-E5A1706D783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F18C7462-5D27-4818-BA53-6AFABC00155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 l="1210" r="1210"/>
          <a:stretch>
            <a:fillRect/>
          </a:stretch>
        </p:blipFill>
        <p:spPr/>
      </p:pic>
      <p:sp>
        <p:nvSpPr>
          <p:cNvPr id="26" name="Segnaposto immagine 25" descr="segnaposto immagine">
            <a:extLst>
              <a:ext uri="{FF2B5EF4-FFF2-40B4-BE49-F238E27FC236}">
                <a16:creationId xmlns:a16="http://schemas.microsoft.com/office/drawing/2014/main" id="{8BD225EE-C09C-4484-95F7-C23C515D9B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3AB51B6F-E689-4210-9908-69DB73F63B4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/>
          <a:srcRect l="16072" r="16072"/>
          <a:stretch>
            <a:fillRect/>
          </a:stretch>
        </p:blipFill>
        <p:spPr>
          <a:xfrm>
            <a:off x="8113625" y="2861671"/>
            <a:ext cx="3555325" cy="254234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2421001-E989-490C-8C2B-13DCEF3EB84B}"/>
              </a:ext>
            </a:extLst>
          </p:cNvPr>
          <p:cNvSpPr/>
          <p:nvPr/>
        </p:nvSpPr>
        <p:spPr>
          <a:xfrm>
            <a:off x="697017" y="2536054"/>
            <a:ext cx="2271266" cy="162017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TACCUINO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GIOCO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 SPECCHIO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9CEFEF-0BBD-47E6-A7DD-819467617405}"/>
              </a:ext>
            </a:extLst>
          </p:cNvPr>
          <p:cNvSpPr txBox="1"/>
          <p:nvPr/>
        </p:nvSpPr>
        <p:spPr>
          <a:xfrm>
            <a:off x="999081" y="365936"/>
            <a:ext cx="3012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vita si racconta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F299BE5-0A43-4C22-B064-B94EC0E980B1}"/>
              </a:ext>
            </a:extLst>
          </p:cNvPr>
          <p:cNvSpPr/>
          <p:nvPr/>
        </p:nvSpPr>
        <p:spPr>
          <a:xfrm>
            <a:off x="829994" y="4357455"/>
            <a:ext cx="3360573" cy="15066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DICE ALLA MIA VITA</a:t>
            </a:r>
          </a:p>
          <a:p>
            <a:pPr algn="ctr"/>
            <a:r>
              <a:rPr lang="it-IT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DICE DELLA MIA VITA</a:t>
            </a:r>
          </a:p>
          <a:p>
            <a:pPr algn="ctr"/>
            <a:r>
              <a:rPr lang="it-IT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DICE DELLA NOSTRA VITA</a:t>
            </a:r>
          </a:p>
          <a:p>
            <a:pPr algn="ctr"/>
            <a:r>
              <a:rPr lang="it-IT" sz="1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LA MIA VITA DICE ALLA PAROLA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168151-D20A-4D89-A5F1-E1CE84DAC5C6}"/>
              </a:ext>
            </a:extLst>
          </p:cNvPr>
          <p:cNvSpPr txBox="1"/>
          <p:nvPr/>
        </p:nvSpPr>
        <p:spPr>
          <a:xfrm>
            <a:off x="4459314" y="5102281"/>
            <a:ext cx="3965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Parola illumina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E1DCD6-CDF8-4910-A94C-9C4CF82CDC94}"/>
              </a:ext>
            </a:extLst>
          </p:cNvPr>
          <p:cNvSpPr txBox="1"/>
          <p:nvPr/>
        </p:nvSpPr>
        <p:spPr>
          <a:xfrm>
            <a:off x="4788291" y="704556"/>
            <a:ext cx="3739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Catechismo adulti</a:t>
            </a:r>
          </a:p>
          <a:p>
            <a:pPr algn="ctr"/>
            <a:r>
              <a:rPr lang="it-IT"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Nuovo progetto Formativo Enciclica</a:t>
            </a:r>
          </a:p>
        </p:txBody>
      </p:sp>
      <p:sp>
        <p:nvSpPr>
          <p:cNvPr id="14" name="Connettore 13">
            <a:extLst>
              <a:ext uri="{FF2B5EF4-FFF2-40B4-BE49-F238E27FC236}">
                <a16:creationId xmlns:a16="http://schemas.microsoft.com/office/drawing/2014/main" id="{A568CE08-9088-4E0E-8FEC-73106D35700B}"/>
              </a:ext>
            </a:extLst>
          </p:cNvPr>
          <p:cNvSpPr/>
          <p:nvPr/>
        </p:nvSpPr>
        <p:spPr>
          <a:xfrm>
            <a:off x="8961120" y="4156229"/>
            <a:ext cx="2138156" cy="21849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ESERCIZI DI LAICITA'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CERCO FATTI DI VANGELO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 SGUARO SU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1021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32000" r="-4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egnaposto immagine 35">
            <a:extLst>
              <a:ext uri="{FF2B5EF4-FFF2-40B4-BE49-F238E27FC236}">
                <a16:creationId xmlns:a16="http://schemas.microsoft.com/office/drawing/2014/main" id="{A0B98BFA-42EC-48A5-9723-DAE21B26CFC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/>
          <a:srcRect t="12379" b="12379"/>
          <a:stretch/>
        </p:blipFill>
        <p:spPr>
          <a:xfrm>
            <a:off x="4448175" y="4198938"/>
            <a:ext cx="4208463" cy="2374900"/>
          </a:xfrm>
        </p:spPr>
      </p:pic>
      <p:pic>
        <p:nvPicPr>
          <p:cNvPr id="32" name="Segnaposto immagine 31">
            <a:extLst>
              <a:ext uri="{FF2B5EF4-FFF2-40B4-BE49-F238E27FC236}">
                <a16:creationId xmlns:a16="http://schemas.microsoft.com/office/drawing/2014/main" id="{77F0AD34-E30A-4D5C-8844-F2759897234D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4"/>
          <a:srcRect l="17370" r="17370"/>
          <a:stretch>
            <a:fillRect/>
          </a:stretch>
        </p:blipFill>
        <p:spPr>
          <a:xfrm>
            <a:off x="4662539" y="665313"/>
            <a:ext cx="3779838" cy="3478212"/>
          </a:xfrm>
          <a:solidFill>
            <a:srgbClr val="EE4CE2"/>
          </a:solidFill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5864C23B-7481-439F-A9E7-A737D2E0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2164" y="1999612"/>
            <a:ext cx="2943960" cy="47558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7030A0"/>
                </a:solidFill>
              </a:rPr>
              <a:t>Riflessi di cultura</a:t>
            </a:r>
          </a:p>
        </p:txBody>
      </p:sp>
      <p:pic>
        <p:nvPicPr>
          <p:cNvPr id="34" name="Segnaposto immagine 33">
            <a:extLst>
              <a:ext uri="{FF2B5EF4-FFF2-40B4-BE49-F238E27FC236}">
                <a16:creationId xmlns:a16="http://schemas.microsoft.com/office/drawing/2014/main" id="{9224DD8F-C431-4CD5-963E-A35F42D59E7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/>
          <a:srcRect l="10500" r="10500"/>
          <a:stretch>
            <a:fillRect/>
          </a:stretch>
        </p:blipFill>
        <p:spPr>
          <a:xfrm>
            <a:off x="3900488" y="1658938"/>
            <a:ext cx="3230562" cy="3230562"/>
          </a:xfr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3DC5FF68-59D4-4B31-A466-FF951D2F32A9}"/>
              </a:ext>
            </a:extLst>
          </p:cNvPr>
          <p:cNvSpPr/>
          <p:nvPr/>
        </p:nvSpPr>
        <p:spPr>
          <a:xfrm>
            <a:off x="7848819" y="2686819"/>
            <a:ext cx="4300025" cy="2518227"/>
          </a:xfrm>
          <a:prstGeom prst="rect">
            <a:avLst/>
          </a:prstGeom>
          <a:solidFill>
            <a:srgbClr val="EE4C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C8133C6-BFD4-4E10-8171-82EEAD67F43F}"/>
              </a:ext>
            </a:extLst>
          </p:cNvPr>
          <p:cNvSpPr txBox="1"/>
          <p:nvPr/>
        </p:nvSpPr>
        <p:spPr>
          <a:xfrm>
            <a:off x="7848819" y="2912012"/>
            <a:ext cx="4300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 tappa presenta alcune proposte culturali con la relativa  scheda di</a:t>
            </a:r>
          </a:p>
          <a:p>
            <a:pPr algn="ctr"/>
            <a:r>
              <a:rPr lang="it-IT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presentazione, che l’animatore può decidere di utilizzare come crede.</a:t>
            </a: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D435DA13-9856-4913-9B35-3498235E2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419" y="4415616"/>
            <a:ext cx="2261812" cy="2267909"/>
          </a:xfrm>
          <a:prstGeom prst="rect">
            <a:avLst/>
          </a:prstGeom>
        </p:spPr>
      </p:pic>
      <p:sp>
        <p:nvSpPr>
          <p:cNvPr id="43" name="Connettore 42">
            <a:extLst>
              <a:ext uri="{FF2B5EF4-FFF2-40B4-BE49-F238E27FC236}">
                <a16:creationId xmlns:a16="http://schemas.microsoft.com/office/drawing/2014/main" id="{69573CFD-7DE0-4152-B45C-5FD041D1A9ED}"/>
              </a:ext>
            </a:extLst>
          </p:cNvPr>
          <p:cNvSpPr/>
          <p:nvPr/>
        </p:nvSpPr>
        <p:spPr>
          <a:xfrm>
            <a:off x="8254756" y="4496703"/>
            <a:ext cx="1899137" cy="2077135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Perché sono importanti i riflessi di cultura?</a:t>
            </a:r>
          </a:p>
        </p:txBody>
      </p:sp>
    </p:spTree>
    <p:extLst>
      <p:ext uri="{BB962C8B-B14F-4D97-AF65-F5344CB8AC3E}">
        <p14:creationId xmlns:p14="http://schemas.microsoft.com/office/powerpoint/2010/main" val="348537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egnaposto immagine 23">
            <a:extLst>
              <a:ext uri="{FF2B5EF4-FFF2-40B4-BE49-F238E27FC236}">
                <a16:creationId xmlns:a16="http://schemas.microsoft.com/office/drawing/2014/main" id="{449BC2FB-C219-4450-8C72-3707F77059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94" b="2694"/>
          <a:stretch>
            <a:fillRect/>
          </a:stretch>
        </p:blipFill>
        <p:spPr/>
      </p:pic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05B3D784-FCC6-4B59-B642-61EE1059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215777" y="36832"/>
            <a:ext cx="6162601" cy="1951038"/>
          </a:xfrm>
        </p:spPr>
      </p:sp>
      <p:pic>
        <p:nvPicPr>
          <p:cNvPr id="46" name="Segnaposto immagine 45" descr="Immagine che contiene montagna, erba, esterni, natura&#10;&#10;Descrizione generata automaticamente">
            <a:extLst>
              <a:ext uri="{FF2B5EF4-FFF2-40B4-BE49-F238E27FC236}">
                <a16:creationId xmlns:a16="http://schemas.microsoft.com/office/drawing/2014/main" id="{ABB26B47-78F4-46A1-8AB7-8DAF08E4EA5D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879" b="8879"/>
          <a:stretch>
            <a:fillRect/>
          </a:stretch>
        </p:blipFill>
        <p:spPr>
          <a:xfrm>
            <a:off x="3665538" y="2093913"/>
            <a:ext cx="5695950" cy="2417762"/>
          </a:xfrm>
        </p:spPr>
      </p:pic>
      <p:pic>
        <p:nvPicPr>
          <p:cNvPr id="39" name="Segnaposto immagine 38">
            <a:extLst>
              <a:ext uri="{FF2B5EF4-FFF2-40B4-BE49-F238E27FC236}">
                <a16:creationId xmlns:a16="http://schemas.microsoft.com/office/drawing/2014/main" id="{4C170934-C402-4943-AF33-5A8DD68A56DB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875" b="23875"/>
          <a:stretch>
            <a:fillRect/>
          </a:stretch>
        </p:blipFill>
        <p:spPr>
          <a:xfrm>
            <a:off x="8553450" y="117475"/>
            <a:ext cx="3502025" cy="1120775"/>
          </a:xfrm>
        </p:spPr>
      </p:pic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ED51C70C-9907-4CF8-B090-F6D3A70020C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97731" y="1312511"/>
            <a:ext cx="2588763" cy="3198664"/>
          </a:xfrm>
        </p:spPr>
      </p:sp>
      <p:pic>
        <p:nvPicPr>
          <p:cNvPr id="49" name="Segnaposto immagine 48">
            <a:extLst>
              <a:ext uri="{FF2B5EF4-FFF2-40B4-BE49-F238E27FC236}">
                <a16:creationId xmlns:a16="http://schemas.microsoft.com/office/drawing/2014/main" id="{9E2A580F-2325-4C3C-AACE-2D22BDEA84A1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8"/>
          <a:srcRect l="14516" r="14516"/>
          <a:stretch>
            <a:fillRect/>
          </a:stretch>
        </p:blipFill>
        <p:spPr/>
      </p:pic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D1BA0FB5-6462-4EC4-8E4A-9F451737AE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pic>
        <p:nvPicPr>
          <p:cNvPr id="28" name="Segnaposto immagine 27">
            <a:extLst>
              <a:ext uri="{FF2B5EF4-FFF2-40B4-BE49-F238E27FC236}">
                <a16:creationId xmlns:a16="http://schemas.microsoft.com/office/drawing/2014/main" id="{B8844B89-199A-4CE4-BD76-4DDACDB4D2CB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16685" b="16685"/>
          <a:stretch>
            <a:fillRect/>
          </a:stretch>
        </p:blipFill>
        <p:spPr/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7885E6E5-CB83-4CD4-949E-BD795C667731}"/>
              </a:ext>
            </a:extLst>
          </p:cNvPr>
          <p:cNvSpPr/>
          <p:nvPr/>
        </p:nvSpPr>
        <p:spPr>
          <a:xfrm>
            <a:off x="2438400" y="212035"/>
            <a:ext cx="5764696" cy="1457890"/>
          </a:xfrm>
          <a:prstGeom prst="rect">
            <a:avLst/>
          </a:prstGeom>
          <a:solidFill>
            <a:srgbClr val="1824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Con gli occhi di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: 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scoprendo la fotografa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Vivian Maier impariamo a rileggere la realtà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che ci circonda con occhi nuovi pieni di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stupore e meraviglia.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E1022FB5-F167-43B2-967F-288B037011F2}"/>
              </a:ext>
            </a:extLst>
          </p:cNvPr>
          <p:cNvSpPr/>
          <p:nvPr/>
        </p:nvSpPr>
        <p:spPr>
          <a:xfrm>
            <a:off x="3799795" y="5064370"/>
            <a:ext cx="6162600" cy="1774562"/>
          </a:xfrm>
          <a:prstGeom prst="rect">
            <a:avLst/>
          </a:prstGeom>
          <a:solidFill>
            <a:srgbClr val="02A1BB"/>
          </a:solidFill>
          <a:ln>
            <a:solidFill>
              <a:srgbClr val="02A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Dagli occhi al cuore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 piccolo percorso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di ascolto musicale per rileggere il percorso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dell’itinerario formativo .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BA0F14C-506B-478F-A764-B94D02D37C3A}"/>
              </a:ext>
            </a:extLst>
          </p:cNvPr>
          <p:cNvSpPr/>
          <p:nvPr/>
        </p:nvSpPr>
        <p:spPr>
          <a:xfrm>
            <a:off x="105507" y="2042102"/>
            <a:ext cx="3423980" cy="24172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F08D5A7-6887-4F6A-9877-7F44009563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013" y="2368204"/>
            <a:ext cx="3218967" cy="1176630"/>
          </a:xfrm>
          <a:prstGeom prst="rect">
            <a:avLst/>
          </a:prstGeom>
        </p:spPr>
      </p:pic>
      <p:sp>
        <p:nvSpPr>
          <p:cNvPr id="37" name="Segnaposto testo 13">
            <a:extLst>
              <a:ext uri="{FF2B5EF4-FFF2-40B4-BE49-F238E27FC236}">
                <a16:creationId xmlns:a16="http://schemas.microsoft.com/office/drawing/2014/main" id="{9F335FC1-B896-4A9F-ABE0-63C71D819C67}"/>
              </a:ext>
            </a:extLst>
          </p:cNvPr>
          <p:cNvSpPr txBox="1">
            <a:spLocks/>
          </p:cNvSpPr>
          <p:nvPr/>
        </p:nvSpPr>
        <p:spPr>
          <a:xfrm>
            <a:off x="105507" y="3653299"/>
            <a:ext cx="2943225" cy="460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spc="30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Nel testo </a:t>
            </a:r>
            <a:endParaRPr lang="it-IT" dirty="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F4B79F9-1C5E-408B-8EAC-1F3519B9751C}"/>
              </a:ext>
            </a:extLst>
          </p:cNvPr>
          <p:cNvSpPr/>
          <p:nvPr/>
        </p:nvSpPr>
        <p:spPr>
          <a:xfrm>
            <a:off x="9497731" y="1312511"/>
            <a:ext cx="2588762" cy="3146795"/>
          </a:xfrm>
          <a:prstGeom prst="rect">
            <a:avLst/>
          </a:prstGeom>
          <a:solidFill>
            <a:srgbClr val="02A1BB"/>
          </a:solidFill>
          <a:ln>
            <a:solidFill>
              <a:srgbClr val="02A1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Spiritualità: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le tappe del percorso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formativo rilette nella preghiera, negli</a:t>
            </a:r>
          </a:p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sguardi, nei gesti, nei riti, nelle emozioni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70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802C81D5-6460-4FD5-ADFF-C2B3AF42684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21" name="Segnaposto immagine 20">
            <a:extLst>
              <a:ext uri="{FF2B5EF4-FFF2-40B4-BE49-F238E27FC236}">
                <a16:creationId xmlns:a16="http://schemas.microsoft.com/office/drawing/2014/main" id="{4B37379A-25F2-414C-AD16-1F5AECBDB55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17B333F9-0A1E-40E4-833C-98E58859233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it-IT" dirty="0"/>
              <a:t>On- line</a:t>
            </a:r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7BA3EDDC-A168-4532-B8F1-43C7854B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236" y="498221"/>
            <a:ext cx="2943960" cy="475585"/>
          </a:xfrm>
        </p:spPr>
        <p:txBody>
          <a:bodyPr>
            <a:normAutofit fontScale="90000"/>
          </a:bodyPr>
          <a:lstStyle/>
          <a:p>
            <a:r>
              <a:rPr lang="it-IT" dirty="0"/>
              <a:t>Percorsi trasversali</a:t>
            </a:r>
          </a:p>
        </p:txBody>
      </p:sp>
      <p:pic>
        <p:nvPicPr>
          <p:cNvPr id="44" name="Segnaposto immagine 43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AB9952DF-7953-42F8-97CF-8CB880DD641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42" r="16642"/>
          <a:stretch>
            <a:fillRect/>
          </a:stretch>
        </p:blipFill>
        <p:spPr/>
      </p:pic>
      <p:pic>
        <p:nvPicPr>
          <p:cNvPr id="36" name="Segnaposto immagine 35" descr="Immagine che contiene persona, piùvecchio&#10;&#10;Descrizione generata automaticamente">
            <a:extLst>
              <a:ext uri="{FF2B5EF4-FFF2-40B4-BE49-F238E27FC236}">
                <a16:creationId xmlns:a16="http://schemas.microsoft.com/office/drawing/2014/main" id="{E00C8423-42A9-46FB-A357-EF0708A7330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750" r="16750"/>
          <a:stretch>
            <a:fillRect/>
          </a:stretch>
        </p:blipFill>
        <p:spPr>
          <a:xfrm>
            <a:off x="3911600" y="1673225"/>
            <a:ext cx="3232150" cy="3232150"/>
          </a:xfrm>
        </p:spPr>
      </p:pic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C880E380-B7F9-4518-A35B-FF2C9747FA9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720" y="253218"/>
            <a:ext cx="3357210" cy="5584873"/>
          </a:xfrm>
        </p:spPr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1A7A44A-F940-404F-8899-06307045DAA8}"/>
              </a:ext>
            </a:extLst>
          </p:cNvPr>
          <p:cNvSpPr/>
          <p:nvPr/>
        </p:nvSpPr>
        <p:spPr>
          <a:xfrm>
            <a:off x="759655" y="393896"/>
            <a:ext cx="2979584" cy="5292598"/>
          </a:xfrm>
          <a:prstGeom prst="rect">
            <a:avLst/>
          </a:prstGeom>
          <a:ln>
            <a:solidFill>
              <a:srgbClr val="F2B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lo sguardo di Francesco: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alcuni presidenti nazionali ci aiutano a comprendere meglio alcune Encicliche del Santo Padre citate nel testo.</a:t>
            </a:r>
          </a:p>
        </p:txBody>
      </p:sp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AB617AFE-144E-485D-A21B-9B4EB3BD0AD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7374FEF7-6C12-4773-9EB3-48DC1C942EFA}"/>
              </a:ext>
            </a:extLst>
          </p:cNvPr>
          <p:cNvSpPr/>
          <p:nvPr/>
        </p:nvSpPr>
        <p:spPr>
          <a:xfrm>
            <a:off x="8370277" y="3043412"/>
            <a:ext cx="2943225" cy="1112817"/>
          </a:xfrm>
          <a:prstGeom prst="rect">
            <a:avLst/>
          </a:prstGeom>
          <a:ln>
            <a:solidFill>
              <a:srgbClr val="F2B9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pastorale dello sguardo</a:t>
            </a: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A931DA92-EB76-442D-A441-EC743702EB6F}"/>
              </a:ext>
            </a:extLst>
          </p:cNvPr>
          <p:cNvSpPr/>
          <p:nvPr/>
        </p:nvSpPr>
        <p:spPr>
          <a:xfrm>
            <a:off x="4448450" y="4905375"/>
            <a:ext cx="4206533" cy="15748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percorso</a:t>
            </a:r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imparare a guardare l’umanità</a:t>
            </a:r>
          </a:p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contemporanea, che abita un tempo singolare</a:t>
            </a:r>
          </a:p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complesso, con uno sguardo </a:t>
            </a:r>
            <a:r>
              <a:rPr lang="it-IT" dirty="0"/>
              <a:t>prospettico.</a:t>
            </a:r>
          </a:p>
        </p:txBody>
      </p:sp>
    </p:spTree>
    <p:extLst>
      <p:ext uri="{BB962C8B-B14F-4D97-AF65-F5344CB8AC3E}">
        <p14:creationId xmlns:p14="http://schemas.microsoft.com/office/powerpoint/2010/main" val="4259139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1">
      <a:dk1>
        <a:sysClr val="windowText" lastClr="000000"/>
      </a:dk1>
      <a:lt1>
        <a:sysClr val="window" lastClr="FFFFFF"/>
      </a:lt1>
      <a:dk2>
        <a:srgbClr val="090F27"/>
      </a:dk2>
      <a:lt2>
        <a:srgbClr val="E7E6E6"/>
      </a:lt2>
      <a:accent1>
        <a:srgbClr val="20305C"/>
      </a:accent1>
      <a:accent2>
        <a:srgbClr val="0214B5"/>
      </a:accent2>
      <a:accent3>
        <a:srgbClr val="02A0DA"/>
      </a:accent3>
      <a:accent4>
        <a:srgbClr val="005472"/>
      </a:accent4>
      <a:accent5>
        <a:srgbClr val="7EABA6"/>
      </a:accent5>
      <a:accent6>
        <a:srgbClr val="02A1BB"/>
      </a:accent6>
      <a:hlink>
        <a:srgbClr val="0563C1"/>
      </a:hlink>
      <a:folHlink>
        <a:srgbClr val="954F72"/>
      </a:folHlink>
    </a:clrScheme>
    <a:fontScheme name="Custom 1">
      <a:majorFont>
        <a:latin typeface="Franklin Gothic Demi"/>
        <a:ea typeface=""/>
        <a:cs typeface=""/>
      </a:majorFont>
      <a:minorFont>
        <a:latin typeface="Bat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776_TF34415906_Win32" id="{15B1A04F-25E7-4C41-9FD3-52E32C775028}" vid="{9F9D66D3-AB23-4603-9301-417D5CAFB6CC}"/>
    </a:ext>
  </a:extLst>
</a:theme>
</file>

<file path=ppt/theme/theme2.xml><?xml version="1.0" encoding="utf-8"?>
<a:theme xmlns:a="http://schemas.openxmlformats.org/drawingml/2006/main" name="Design personalizzato">
  <a:themeElements>
    <a:clrScheme name="Custom 2">
      <a:dk1>
        <a:sysClr val="windowText" lastClr="000000"/>
      </a:dk1>
      <a:lt1>
        <a:sysClr val="window" lastClr="FFFFFF"/>
      </a:lt1>
      <a:dk2>
        <a:srgbClr val="304244"/>
      </a:dk2>
      <a:lt2>
        <a:srgbClr val="E7E6E6"/>
      </a:lt2>
      <a:accent1>
        <a:srgbClr val="324528"/>
      </a:accent1>
      <a:accent2>
        <a:srgbClr val="5E7D58"/>
      </a:accent2>
      <a:accent3>
        <a:srgbClr val="5E7812"/>
      </a:accent3>
      <a:accent4>
        <a:srgbClr val="7E8B25"/>
      </a:accent4>
      <a:accent5>
        <a:srgbClr val="597E74"/>
      </a:accent5>
      <a:accent6>
        <a:srgbClr val="87946A"/>
      </a:accent6>
      <a:hlink>
        <a:srgbClr val="0563C1"/>
      </a:hlink>
      <a:folHlink>
        <a:srgbClr val="954F72"/>
      </a:folHlink>
    </a:clrScheme>
    <a:fontScheme name="Custom 2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776_TF34415906_Win32" id="{15B1A04F-25E7-4C41-9FD3-52E32C775028}" vid="{7395FA9B-8D9A-4383-89DE-652CF87F3B5F}"/>
    </a:ext>
  </a:extLst>
</a:theme>
</file>

<file path=ppt/theme/theme3.xml><?xml version="1.0" encoding="utf-8"?>
<a:theme xmlns:a="http://schemas.openxmlformats.org/drawingml/2006/main" name="1_Design personalizzato">
  <a:themeElements>
    <a:clrScheme name="Custom 3">
      <a:dk1>
        <a:sysClr val="windowText" lastClr="000000"/>
      </a:dk1>
      <a:lt1>
        <a:sysClr val="window" lastClr="FFFFFF"/>
      </a:lt1>
      <a:dk2>
        <a:srgbClr val="F2B90C"/>
      </a:dk2>
      <a:lt2>
        <a:srgbClr val="E7E6E6"/>
      </a:lt2>
      <a:accent1>
        <a:srgbClr val="F2CD0C"/>
      </a:accent1>
      <a:accent2>
        <a:srgbClr val="F5EA44"/>
      </a:accent2>
      <a:accent3>
        <a:srgbClr val="F5ED89"/>
      </a:accent3>
      <a:accent4>
        <a:srgbClr val="BF9B30"/>
      </a:accent4>
      <a:accent5>
        <a:srgbClr val="F2E394"/>
      </a:accent5>
      <a:accent6>
        <a:srgbClr val="FFFF30"/>
      </a:accent6>
      <a:hlink>
        <a:srgbClr val="0563C1"/>
      </a:hlink>
      <a:folHlink>
        <a:srgbClr val="954F72"/>
      </a:folHlink>
    </a:clrScheme>
    <a:fontScheme name="Custom 2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39776_TF34415906_Win32" id="{15B1A04F-25E7-4C41-9FD3-52E32C775028}" vid="{9829725A-D121-4665-AC81-483D4F3DE799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FA29D5-A339-43B5-8D44-7F091E520E7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4B1AFCA-E8B3-4EC2-AF63-F4E35CD4C7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B1E444-4B1E-43BD-BC9A-39BAE38B4F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Bacheca dell'umore</Template>
  <TotalTime>442</TotalTime>
  <Words>540</Words>
  <Application>Microsoft Office PowerPoint</Application>
  <PresentationFormat>Widescreen</PresentationFormat>
  <Paragraphs>111</Paragraphs>
  <Slides>9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22" baseType="lpstr">
      <vt:lpstr>Batang</vt:lpstr>
      <vt:lpstr>Abadi</vt:lpstr>
      <vt:lpstr>Arial</vt:lpstr>
      <vt:lpstr>Bradley Hand ITC</vt:lpstr>
      <vt:lpstr>Calibri</vt:lpstr>
      <vt:lpstr>Century</vt:lpstr>
      <vt:lpstr>Century Gothic</vt:lpstr>
      <vt:lpstr>Franklin Gothic Demi</vt:lpstr>
      <vt:lpstr>Rockwell</vt:lpstr>
      <vt:lpstr>Verdana</vt:lpstr>
      <vt:lpstr>Tema di Office</vt:lpstr>
      <vt:lpstr>Design personalizzato</vt:lpstr>
      <vt:lpstr>1_Design personalizzato</vt:lpstr>
      <vt:lpstr> Questione di sguardi</vt:lpstr>
      <vt:lpstr>DENTRO IL TESTO </vt:lpstr>
      <vt:lpstr>Fissi  su di lui</vt:lpstr>
      <vt:lpstr>Filo Rosso</vt:lpstr>
      <vt:lpstr>Le tappe </vt:lpstr>
      <vt:lpstr>Il metodo</vt:lpstr>
      <vt:lpstr>Riflessi di cultura</vt:lpstr>
      <vt:lpstr>Presentazione standard di PowerPoint</vt:lpstr>
      <vt:lpstr>Percorsi trasversali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VISTA SULL’OCEANO</dc:title>
  <dc:creator>Michela Cova</dc:creator>
  <cp:lastModifiedBy>Michela Cova</cp:lastModifiedBy>
  <cp:revision>47</cp:revision>
  <dcterms:created xsi:type="dcterms:W3CDTF">2021-07-09T13:39:50Z</dcterms:created>
  <dcterms:modified xsi:type="dcterms:W3CDTF">2021-08-04T10:17:29Z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