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4" r:id="rId8"/>
    <p:sldId id="265" r:id="rId9"/>
    <p:sldId id="267" r:id="rId10"/>
    <p:sldId id="266" r:id="rId11"/>
    <p:sldId id="268" r:id="rId12"/>
    <p:sldId id="270" r:id="rId13"/>
    <p:sldId id="271" r:id="rId14"/>
    <p:sldId id="272" r:id="rId15"/>
    <p:sldId id="273" r:id="rId16"/>
    <p:sldId id="274" r:id="rId17"/>
    <p:sldId id="275" r:id="rId18"/>
    <p:sldId id="287" r:id="rId19"/>
    <p:sldId id="276" r:id="rId20"/>
    <p:sldId id="277" r:id="rId21"/>
    <p:sldId id="281" r:id="rId22"/>
    <p:sldId id="286" r:id="rId23"/>
    <p:sldId id="282" r:id="rId24"/>
    <p:sldId id="283" r:id="rId25"/>
    <p:sldId id="284" r:id="rId26"/>
    <p:sldId id="285"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9"/>
    <p:restoredTop sz="94689"/>
  </p:normalViewPr>
  <p:slideViewPr>
    <p:cSldViewPr snapToGrid="0" snapToObjects="1">
      <p:cViewPr>
        <p:scale>
          <a:sx n="46" d="100"/>
          <a:sy n="46" d="100"/>
        </p:scale>
        <p:origin x="2072" y="1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0F7C2-9BD9-7943-864B-B723F8F3041B}" type="doc">
      <dgm:prSet loTypeId="urn:microsoft.com/office/officeart/2005/8/layout/cycle6" loCatId="" qsTypeId="urn:microsoft.com/office/officeart/2005/8/quickstyle/simple1" qsCatId="simple" csTypeId="urn:microsoft.com/office/officeart/2005/8/colors/accent1_3" csCatId="accent1" phldr="1"/>
      <dgm:spPr/>
      <dgm:t>
        <a:bodyPr/>
        <a:lstStyle/>
        <a:p>
          <a:endParaRPr lang="it-IT"/>
        </a:p>
      </dgm:t>
    </dgm:pt>
    <dgm:pt modelId="{51F34453-FF15-BB4D-99C2-DCCD0D12B7A7}">
      <dgm:prSet phldrT="[Testo]"/>
      <dgm:spPr/>
      <dgm:t>
        <a:bodyPr/>
        <a:lstStyle/>
        <a:p>
          <a:r>
            <a:rPr lang="it-IT" dirty="0" smtClean="0">
              <a:latin typeface="Richela Kids" charset="0"/>
              <a:ea typeface="Richela Kids" charset="0"/>
              <a:cs typeface="Richela Kids" charset="0"/>
            </a:rPr>
            <a:t>Dalla Realtà dei ragazzi</a:t>
          </a:r>
          <a:endParaRPr lang="it-IT" dirty="0">
            <a:latin typeface="Richela Kids" charset="0"/>
            <a:ea typeface="Richela Kids" charset="0"/>
            <a:cs typeface="Richela Kids" charset="0"/>
          </a:endParaRPr>
        </a:p>
      </dgm:t>
    </dgm:pt>
    <dgm:pt modelId="{4E364E5A-7837-5F4F-95FC-32D8E22681D0}" type="parTrans" cxnId="{537E1C9F-0140-A54E-A5D0-336B715502BD}">
      <dgm:prSet/>
      <dgm:spPr/>
      <dgm:t>
        <a:bodyPr/>
        <a:lstStyle/>
        <a:p>
          <a:endParaRPr lang="it-IT"/>
        </a:p>
      </dgm:t>
    </dgm:pt>
    <dgm:pt modelId="{0FF3374B-9AD9-E14B-9483-CB917BD5DFE5}" type="sibTrans" cxnId="{537E1C9F-0140-A54E-A5D0-336B715502BD}">
      <dgm:prSet/>
      <dgm:spPr/>
      <dgm:t>
        <a:bodyPr/>
        <a:lstStyle/>
        <a:p>
          <a:endParaRPr lang="it-IT"/>
        </a:p>
      </dgm:t>
    </dgm:pt>
    <dgm:pt modelId="{A2718D8D-EA69-A04C-AE24-7F6599821F46}">
      <dgm:prSet phldrT="[Testo]"/>
      <dgm:spPr/>
      <dgm:t>
        <a:bodyPr/>
        <a:lstStyle/>
        <a:p>
          <a:r>
            <a:rPr lang="it-IT" dirty="0" smtClean="0">
              <a:latin typeface="Richela Kids" charset="0"/>
              <a:ea typeface="Richela Kids" charset="0"/>
              <a:cs typeface="Richela Kids" charset="0"/>
            </a:rPr>
            <a:t>Nel cammino dell’associazione</a:t>
          </a:r>
          <a:endParaRPr lang="it-IT" dirty="0">
            <a:latin typeface="Richela Kids" charset="0"/>
            <a:ea typeface="Richela Kids" charset="0"/>
            <a:cs typeface="Richela Kids" charset="0"/>
          </a:endParaRPr>
        </a:p>
      </dgm:t>
    </dgm:pt>
    <dgm:pt modelId="{1583115F-7448-FC41-AA7D-0A0A994F87F2}" type="parTrans" cxnId="{2C728E50-5E7D-DB4E-A326-190AC3E72DF1}">
      <dgm:prSet/>
      <dgm:spPr/>
      <dgm:t>
        <a:bodyPr/>
        <a:lstStyle/>
        <a:p>
          <a:endParaRPr lang="it-IT"/>
        </a:p>
      </dgm:t>
    </dgm:pt>
    <dgm:pt modelId="{87D25AA8-5B12-584D-9734-0373B5C04643}" type="sibTrans" cxnId="{2C728E50-5E7D-DB4E-A326-190AC3E72DF1}">
      <dgm:prSet/>
      <dgm:spPr/>
      <dgm:t>
        <a:bodyPr/>
        <a:lstStyle/>
        <a:p>
          <a:endParaRPr lang="it-IT"/>
        </a:p>
      </dgm:t>
    </dgm:pt>
    <dgm:pt modelId="{2B8A5E3E-323B-ED40-8FEB-8A6630110101}">
      <dgm:prSet phldrT="[Testo]"/>
      <dgm:spPr/>
      <dgm:t>
        <a:bodyPr/>
        <a:lstStyle/>
        <a:p>
          <a:r>
            <a:rPr lang="it-IT" dirty="0" smtClean="0">
              <a:latin typeface="Richela Kids" charset="0"/>
              <a:ea typeface="Richela Kids" charset="0"/>
              <a:cs typeface="Richela Kids" charset="0"/>
            </a:rPr>
            <a:t>Nel cammino della Chiesa</a:t>
          </a:r>
          <a:endParaRPr lang="it-IT" dirty="0">
            <a:latin typeface="Richela Kids" charset="0"/>
            <a:ea typeface="Richela Kids" charset="0"/>
            <a:cs typeface="Richela Kids" charset="0"/>
          </a:endParaRPr>
        </a:p>
      </dgm:t>
    </dgm:pt>
    <dgm:pt modelId="{C3D3F31D-CD5D-1B42-8457-BE6C7E30865A}" type="parTrans" cxnId="{19B25FA0-35EE-4D44-9A73-DD0E673A2E2F}">
      <dgm:prSet/>
      <dgm:spPr/>
      <dgm:t>
        <a:bodyPr/>
        <a:lstStyle/>
        <a:p>
          <a:endParaRPr lang="it-IT"/>
        </a:p>
      </dgm:t>
    </dgm:pt>
    <dgm:pt modelId="{CBC501ED-F45B-D24B-AC5E-DD1F573F280E}" type="sibTrans" cxnId="{19B25FA0-35EE-4D44-9A73-DD0E673A2E2F}">
      <dgm:prSet/>
      <dgm:spPr/>
      <dgm:t>
        <a:bodyPr/>
        <a:lstStyle/>
        <a:p>
          <a:endParaRPr lang="it-IT"/>
        </a:p>
      </dgm:t>
    </dgm:pt>
    <dgm:pt modelId="{E544F6CF-94DD-3942-ACA0-001B714C7D53}" type="pres">
      <dgm:prSet presAssocID="{AE50F7C2-9BD9-7943-864B-B723F8F3041B}" presName="cycle" presStyleCnt="0">
        <dgm:presLayoutVars>
          <dgm:dir/>
          <dgm:resizeHandles val="exact"/>
        </dgm:presLayoutVars>
      </dgm:prSet>
      <dgm:spPr/>
    </dgm:pt>
    <dgm:pt modelId="{B8588E72-6EAA-7040-8F10-0030E32E7391}" type="pres">
      <dgm:prSet presAssocID="{51F34453-FF15-BB4D-99C2-DCCD0D12B7A7}" presName="node" presStyleLbl="node1" presStyleIdx="0" presStyleCnt="3">
        <dgm:presLayoutVars>
          <dgm:bulletEnabled val="1"/>
        </dgm:presLayoutVars>
      </dgm:prSet>
      <dgm:spPr/>
    </dgm:pt>
    <dgm:pt modelId="{79184AEE-8CB7-A94C-8086-87F2DAA857C8}" type="pres">
      <dgm:prSet presAssocID="{51F34453-FF15-BB4D-99C2-DCCD0D12B7A7}" presName="spNode" presStyleCnt="0"/>
      <dgm:spPr/>
    </dgm:pt>
    <dgm:pt modelId="{7B82D566-DC37-814C-9710-3B863130B8A8}" type="pres">
      <dgm:prSet presAssocID="{0FF3374B-9AD9-E14B-9483-CB917BD5DFE5}" presName="sibTrans" presStyleLbl="sibTrans1D1" presStyleIdx="0" presStyleCnt="3"/>
      <dgm:spPr/>
    </dgm:pt>
    <dgm:pt modelId="{4CBBA29B-E500-904C-9988-822CB109265C}" type="pres">
      <dgm:prSet presAssocID="{A2718D8D-EA69-A04C-AE24-7F6599821F46}" presName="node" presStyleLbl="node1" presStyleIdx="1" presStyleCnt="3">
        <dgm:presLayoutVars>
          <dgm:bulletEnabled val="1"/>
        </dgm:presLayoutVars>
      </dgm:prSet>
      <dgm:spPr/>
    </dgm:pt>
    <dgm:pt modelId="{FD545BF5-55BD-0044-8A97-FEBBC3FED307}" type="pres">
      <dgm:prSet presAssocID="{A2718D8D-EA69-A04C-AE24-7F6599821F46}" presName="spNode" presStyleCnt="0"/>
      <dgm:spPr/>
    </dgm:pt>
    <dgm:pt modelId="{F83693ED-BAD6-3746-97B2-D1E2669338D0}" type="pres">
      <dgm:prSet presAssocID="{87D25AA8-5B12-584D-9734-0373B5C04643}" presName="sibTrans" presStyleLbl="sibTrans1D1" presStyleIdx="1" presStyleCnt="3"/>
      <dgm:spPr/>
    </dgm:pt>
    <dgm:pt modelId="{05E47A29-0F05-DD4D-A74A-1E9DEA2F864D}" type="pres">
      <dgm:prSet presAssocID="{2B8A5E3E-323B-ED40-8FEB-8A6630110101}" presName="node" presStyleLbl="node1" presStyleIdx="2" presStyleCnt="3">
        <dgm:presLayoutVars>
          <dgm:bulletEnabled val="1"/>
        </dgm:presLayoutVars>
      </dgm:prSet>
      <dgm:spPr/>
    </dgm:pt>
    <dgm:pt modelId="{00F444CD-FDCE-B84B-A2C2-F45AD75EDC08}" type="pres">
      <dgm:prSet presAssocID="{2B8A5E3E-323B-ED40-8FEB-8A6630110101}" presName="spNode" presStyleCnt="0"/>
      <dgm:spPr/>
    </dgm:pt>
    <dgm:pt modelId="{244D083A-115C-DE42-BD8B-3ACD7D17D00C}" type="pres">
      <dgm:prSet presAssocID="{CBC501ED-F45B-D24B-AC5E-DD1F573F280E}" presName="sibTrans" presStyleLbl="sibTrans1D1" presStyleIdx="2" presStyleCnt="3"/>
      <dgm:spPr/>
    </dgm:pt>
  </dgm:ptLst>
  <dgm:cxnLst>
    <dgm:cxn modelId="{DD0F2022-76CC-E948-980A-43D9084808DC}" type="presOf" srcId="{87D25AA8-5B12-584D-9734-0373B5C04643}" destId="{F83693ED-BAD6-3746-97B2-D1E2669338D0}" srcOrd="0" destOrd="0" presId="urn:microsoft.com/office/officeart/2005/8/layout/cycle6"/>
    <dgm:cxn modelId="{0BD1F634-BEA5-734B-83B5-9D66EBF8EA44}" type="presOf" srcId="{A2718D8D-EA69-A04C-AE24-7F6599821F46}" destId="{4CBBA29B-E500-904C-9988-822CB109265C}" srcOrd="0" destOrd="0" presId="urn:microsoft.com/office/officeart/2005/8/layout/cycle6"/>
    <dgm:cxn modelId="{537E1C9F-0140-A54E-A5D0-336B715502BD}" srcId="{AE50F7C2-9BD9-7943-864B-B723F8F3041B}" destId="{51F34453-FF15-BB4D-99C2-DCCD0D12B7A7}" srcOrd="0" destOrd="0" parTransId="{4E364E5A-7837-5F4F-95FC-32D8E22681D0}" sibTransId="{0FF3374B-9AD9-E14B-9483-CB917BD5DFE5}"/>
    <dgm:cxn modelId="{EC9D7019-8BF5-354E-974F-BDD82077EAE3}" type="presOf" srcId="{CBC501ED-F45B-D24B-AC5E-DD1F573F280E}" destId="{244D083A-115C-DE42-BD8B-3ACD7D17D00C}" srcOrd="0" destOrd="0" presId="urn:microsoft.com/office/officeart/2005/8/layout/cycle6"/>
    <dgm:cxn modelId="{49E98DFF-D8C1-6843-ACC4-A17D9840E5FE}" type="presOf" srcId="{2B8A5E3E-323B-ED40-8FEB-8A6630110101}" destId="{05E47A29-0F05-DD4D-A74A-1E9DEA2F864D}" srcOrd="0" destOrd="0" presId="urn:microsoft.com/office/officeart/2005/8/layout/cycle6"/>
    <dgm:cxn modelId="{4022AB6F-090E-634C-93E3-69053853C247}" type="presOf" srcId="{51F34453-FF15-BB4D-99C2-DCCD0D12B7A7}" destId="{B8588E72-6EAA-7040-8F10-0030E32E7391}" srcOrd="0" destOrd="0" presId="urn:microsoft.com/office/officeart/2005/8/layout/cycle6"/>
    <dgm:cxn modelId="{EAF22A3C-9E62-3C47-8F41-2217C874E029}" type="presOf" srcId="{0FF3374B-9AD9-E14B-9483-CB917BD5DFE5}" destId="{7B82D566-DC37-814C-9710-3B863130B8A8}" srcOrd="0" destOrd="0" presId="urn:microsoft.com/office/officeart/2005/8/layout/cycle6"/>
    <dgm:cxn modelId="{19B25FA0-35EE-4D44-9A73-DD0E673A2E2F}" srcId="{AE50F7C2-9BD9-7943-864B-B723F8F3041B}" destId="{2B8A5E3E-323B-ED40-8FEB-8A6630110101}" srcOrd="2" destOrd="0" parTransId="{C3D3F31D-CD5D-1B42-8457-BE6C7E30865A}" sibTransId="{CBC501ED-F45B-D24B-AC5E-DD1F573F280E}"/>
    <dgm:cxn modelId="{2C728E50-5E7D-DB4E-A326-190AC3E72DF1}" srcId="{AE50F7C2-9BD9-7943-864B-B723F8F3041B}" destId="{A2718D8D-EA69-A04C-AE24-7F6599821F46}" srcOrd="1" destOrd="0" parTransId="{1583115F-7448-FC41-AA7D-0A0A994F87F2}" sibTransId="{87D25AA8-5B12-584D-9734-0373B5C04643}"/>
    <dgm:cxn modelId="{B8503889-85A7-E24D-ADCF-7958711293CB}" type="presOf" srcId="{AE50F7C2-9BD9-7943-864B-B723F8F3041B}" destId="{E544F6CF-94DD-3942-ACA0-001B714C7D53}" srcOrd="0" destOrd="0" presId="urn:microsoft.com/office/officeart/2005/8/layout/cycle6"/>
    <dgm:cxn modelId="{D412ADD4-0ED7-5A41-A0BA-F84BB4EB5AEF}" type="presParOf" srcId="{E544F6CF-94DD-3942-ACA0-001B714C7D53}" destId="{B8588E72-6EAA-7040-8F10-0030E32E7391}" srcOrd="0" destOrd="0" presId="urn:microsoft.com/office/officeart/2005/8/layout/cycle6"/>
    <dgm:cxn modelId="{84B5284E-778A-9F46-BCFF-8A52C91DAD45}" type="presParOf" srcId="{E544F6CF-94DD-3942-ACA0-001B714C7D53}" destId="{79184AEE-8CB7-A94C-8086-87F2DAA857C8}" srcOrd="1" destOrd="0" presId="urn:microsoft.com/office/officeart/2005/8/layout/cycle6"/>
    <dgm:cxn modelId="{4A59F05E-9B28-514B-9DE9-F11FE0A6C908}" type="presParOf" srcId="{E544F6CF-94DD-3942-ACA0-001B714C7D53}" destId="{7B82D566-DC37-814C-9710-3B863130B8A8}" srcOrd="2" destOrd="0" presId="urn:microsoft.com/office/officeart/2005/8/layout/cycle6"/>
    <dgm:cxn modelId="{7A94F43B-64BB-0A47-AFAE-68DB3EC96181}" type="presParOf" srcId="{E544F6CF-94DD-3942-ACA0-001B714C7D53}" destId="{4CBBA29B-E500-904C-9988-822CB109265C}" srcOrd="3" destOrd="0" presId="urn:microsoft.com/office/officeart/2005/8/layout/cycle6"/>
    <dgm:cxn modelId="{CB4BED2F-FBDA-AB4B-ADE6-6796018A6460}" type="presParOf" srcId="{E544F6CF-94DD-3942-ACA0-001B714C7D53}" destId="{FD545BF5-55BD-0044-8A97-FEBBC3FED307}" srcOrd="4" destOrd="0" presId="urn:microsoft.com/office/officeart/2005/8/layout/cycle6"/>
    <dgm:cxn modelId="{AB57E98B-75F8-4A4D-9985-15144A3D70D3}" type="presParOf" srcId="{E544F6CF-94DD-3942-ACA0-001B714C7D53}" destId="{F83693ED-BAD6-3746-97B2-D1E2669338D0}" srcOrd="5" destOrd="0" presId="urn:microsoft.com/office/officeart/2005/8/layout/cycle6"/>
    <dgm:cxn modelId="{86D15E07-6B0E-E440-BA7B-44D21C32259E}" type="presParOf" srcId="{E544F6CF-94DD-3942-ACA0-001B714C7D53}" destId="{05E47A29-0F05-DD4D-A74A-1E9DEA2F864D}" srcOrd="6" destOrd="0" presId="urn:microsoft.com/office/officeart/2005/8/layout/cycle6"/>
    <dgm:cxn modelId="{583258F1-C00B-494E-8383-93EF7B4E8EDC}" type="presParOf" srcId="{E544F6CF-94DD-3942-ACA0-001B714C7D53}" destId="{00F444CD-FDCE-B84B-A2C2-F45AD75EDC08}" srcOrd="7" destOrd="0" presId="urn:microsoft.com/office/officeart/2005/8/layout/cycle6"/>
    <dgm:cxn modelId="{7B7B42DE-4404-4C4A-B921-8B8B82018F16}" type="presParOf" srcId="{E544F6CF-94DD-3942-ACA0-001B714C7D53}" destId="{244D083A-115C-DE42-BD8B-3ACD7D17D00C}" srcOrd="8"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80A2D-FA77-9645-9266-575D874FFAAF}"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it-IT"/>
        </a:p>
      </dgm:t>
    </dgm:pt>
    <dgm:pt modelId="{615D3115-A0D2-664E-9222-6A854A59ED33}">
      <dgm:prSet phldrT="[Testo]" custT="1"/>
      <dgm:spPr/>
      <dgm:t>
        <a:bodyPr/>
        <a:lstStyle/>
        <a:p>
          <a:r>
            <a:rPr lang="it-IT" sz="1300" b="1" dirty="0" smtClean="0">
              <a:latin typeface="Arial" charset="0"/>
              <a:ea typeface="Arial" charset="0"/>
              <a:cs typeface="Arial" charset="0"/>
            </a:rPr>
            <a:t>CATEGORIA: </a:t>
          </a:r>
          <a:r>
            <a:rPr lang="it-IT" sz="2000" b="1" dirty="0" smtClean="0">
              <a:solidFill>
                <a:srgbClr val="FFFF00"/>
              </a:solidFill>
              <a:latin typeface="Richela Kids" charset="0"/>
              <a:ea typeface="Richela Kids" charset="0"/>
              <a:cs typeface="Richela Kids" charset="0"/>
            </a:rPr>
            <a:t>Novità </a:t>
          </a:r>
          <a:endParaRPr lang="it-IT" sz="2000" b="1" dirty="0">
            <a:solidFill>
              <a:srgbClr val="FFFF00"/>
            </a:solidFill>
            <a:latin typeface="Richela Kids" charset="0"/>
            <a:ea typeface="Richela Kids" charset="0"/>
            <a:cs typeface="Richela Kids" charset="0"/>
          </a:endParaRPr>
        </a:p>
      </dgm:t>
    </dgm:pt>
    <dgm:pt modelId="{B7FF93A2-2D27-404C-B26C-7ED43BD3A4F2}" type="parTrans" cxnId="{CF899A85-C79E-584F-B670-C2455E5FED5F}">
      <dgm:prSet/>
      <dgm:spPr/>
      <dgm:t>
        <a:bodyPr/>
        <a:lstStyle/>
        <a:p>
          <a:endParaRPr lang="it-IT"/>
        </a:p>
      </dgm:t>
    </dgm:pt>
    <dgm:pt modelId="{0543DADE-B80F-524B-894C-F47314CF7443}" type="sibTrans" cxnId="{CF899A85-C79E-584F-B670-C2455E5FED5F}">
      <dgm:prSet/>
      <dgm:spPr/>
      <dgm:t>
        <a:bodyPr/>
        <a:lstStyle/>
        <a:p>
          <a:endParaRPr lang="it-IT"/>
        </a:p>
      </dgm:t>
    </dgm:pt>
    <dgm:pt modelId="{E0233311-0D88-0A4F-A81A-E057DE23D124}">
      <dgm:prSet phldrT="[Testo]" custT="1"/>
      <dgm:spPr/>
      <dgm:t>
        <a:bodyPr/>
        <a:lstStyle/>
        <a:p>
          <a:r>
            <a:rPr lang="it-IT" sz="1500" b="1" dirty="0" smtClean="0">
              <a:latin typeface="Arial" charset="0"/>
              <a:ea typeface="Arial" charset="0"/>
              <a:cs typeface="Arial" charset="0"/>
            </a:rPr>
            <a:t>DOMANDA DI VITA: </a:t>
          </a:r>
        </a:p>
        <a:p>
          <a:r>
            <a:rPr lang="it-IT" sz="1500" b="1" dirty="0" smtClean="0">
              <a:latin typeface="Arial" charset="0"/>
              <a:ea typeface="Arial" charset="0"/>
              <a:cs typeface="Arial" charset="0"/>
            </a:rPr>
            <a:t>Autenticità</a:t>
          </a:r>
          <a:r>
            <a:rPr lang="it-IT" sz="1500" b="1" baseline="0" dirty="0" smtClean="0">
              <a:latin typeface="Arial" charset="0"/>
              <a:ea typeface="Arial" charset="0"/>
              <a:cs typeface="Arial" charset="0"/>
            </a:rPr>
            <a:t>/originalità </a:t>
          </a:r>
          <a:r>
            <a:rPr lang="it-IT" sz="2000" b="1" dirty="0" smtClean="0">
              <a:solidFill>
                <a:srgbClr val="FFFF00"/>
              </a:solidFill>
              <a:latin typeface="Richela Kids" charset="0"/>
              <a:ea typeface="Richela Kids" charset="0"/>
              <a:cs typeface="Richela Kids" charset="0"/>
            </a:rPr>
            <a:t>Mi guardi?</a:t>
          </a:r>
          <a:r>
            <a:rPr lang="it-IT" sz="2000" b="1" baseline="0" dirty="0" smtClean="0">
              <a:solidFill>
                <a:srgbClr val="FFFF00"/>
              </a:solidFill>
              <a:latin typeface="Richela Kids" charset="0"/>
              <a:ea typeface="Richela Kids" charset="0"/>
              <a:cs typeface="Richela Kids" charset="0"/>
            </a:rPr>
            <a:t> </a:t>
          </a:r>
          <a:endParaRPr lang="it-IT" sz="2000" b="1" dirty="0">
            <a:solidFill>
              <a:srgbClr val="FFFF00"/>
            </a:solidFill>
            <a:latin typeface="Richela Kids" charset="0"/>
            <a:ea typeface="Richela Kids" charset="0"/>
            <a:cs typeface="Richela Kids" charset="0"/>
          </a:endParaRPr>
        </a:p>
      </dgm:t>
    </dgm:pt>
    <dgm:pt modelId="{0716356E-5155-1B48-9E1E-94055D258C9C}" type="parTrans" cxnId="{97DCFCA2-5566-3540-94DB-EA377E0BBD79}">
      <dgm:prSet/>
      <dgm:spPr/>
      <dgm:t>
        <a:bodyPr/>
        <a:lstStyle/>
        <a:p>
          <a:endParaRPr lang="it-IT"/>
        </a:p>
      </dgm:t>
    </dgm:pt>
    <dgm:pt modelId="{E3DD71ED-F0BB-1244-A04A-A750B290EE1E}" type="sibTrans" cxnId="{97DCFCA2-5566-3540-94DB-EA377E0BBD79}">
      <dgm:prSet/>
      <dgm:spPr/>
      <dgm:t>
        <a:bodyPr/>
        <a:lstStyle/>
        <a:p>
          <a:endParaRPr lang="it-IT"/>
        </a:p>
      </dgm:t>
    </dgm:pt>
    <dgm:pt modelId="{97DB8759-E9E3-5F48-B382-65497FE0FCDC}">
      <dgm:prSet phldrT="[Testo]" custT="1"/>
      <dgm:spPr/>
      <dgm:t>
        <a:bodyPr/>
        <a:lstStyle/>
        <a:p>
          <a:r>
            <a:rPr lang="it-IT" sz="1500" b="1" dirty="0" smtClean="0">
              <a:latin typeface="Arial" charset="0"/>
              <a:ea typeface="Arial" charset="0"/>
              <a:cs typeface="Arial" charset="0"/>
            </a:rPr>
            <a:t>AMBIENTAZIONE</a:t>
          </a:r>
          <a:r>
            <a:rPr lang="it-IT" sz="1500" dirty="0" smtClean="0"/>
            <a:t>: </a:t>
          </a:r>
          <a:r>
            <a:rPr lang="it-IT" sz="2400" dirty="0" smtClean="0">
              <a:solidFill>
                <a:srgbClr val="FFFF00"/>
              </a:solidFill>
              <a:latin typeface="Richela Kids" charset="0"/>
              <a:ea typeface="Richela Kids" charset="0"/>
              <a:cs typeface="Richela Kids" charset="0"/>
            </a:rPr>
            <a:t>Sartoria</a:t>
          </a:r>
          <a:endParaRPr lang="it-IT" sz="2400" dirty="0">
            <a:solidFill>
              <a:srgbClr val="FFFF00"/>
            </a:solidFill>
            <a:latin typeface="Richela Kids" charset="0"/>
            <a:ea typeface="Richela Kids" charset="0"/>
            <a:cs typeface="Richela Kids" charset="0"/>
          </a:endParaRPr>
        </a:p>
      </dgm:t>
    </dgm:pt>
    <dgm:pt modelId="{9D3DE0B0-1484-2242-8F5C-6C3B2CA4BC3A}" type="parTrans" cxnId="{73B42027-46A6-B546-8158-8643A196FF5F}">
      <dgm:prSet/>
      <dgm:spPr/>
      <dgm:t>
        <a:bodyPr/>
        <a:lstStyle/>
        <a:p>
          <a:endParaRPr lang="it-IT"/>
        </a:p>
      </dgm:t>
    </dgm:pt>
    <dgm:pt modelId="{DB564189-4B8C-684D-BAE5-32C72CA41C86}" type="sibTrans" cxnId="{73B42027-46A6-B546-8158-8643A196FF5F}">
      <dgm:prSet/>
      <dgm:spPr/>
      <dgm:t>
        <a:bodyPr/>
        <a:lstStyle/>
        <a:p>
          <a:endParaRPr lang="it-IT"/>
        </a:p>
      </dgm:t>
    </dgm:pt>
    <dgm:pt modelId="{376E713D-6332-1446-97F8-2AE2AE42A2AF}">
      <dgm:prSet custT="1"/>
      <dgm:spPr/>
      <dgm:t>
        <a:bodyPr/>
        <a:lstStyle/>
        <a:p>
          <a:r>
            <a:rPr lang="it-IT" sz="1300" b="1" dirty="0" smtClean="0">
              <a:latin typeface="Arial" charset="0"/>
              <a:ea typeface="Arial" charset="0"/>
              <a:cs typeface="Arial" charset="0"/>
            </a:rPr>
            <a:t>ICONA</a:t>
          </a:r>
          <a:r>
            <a:rPr lang="it-IT" sz="1300" b="1" baseline="0" dirty="0" smtClean="0">
              <a:latin typeface="Arial" charset="0"/>
              <a:ea typeface="Arial" charset="0"/>
              <a:cs typeface="Arial" charset="0"/>
            </a:rPr>
            <a:t> BIBLICA: </a:t>
          </a:r>
          <a:r>
            <a:rPr lang="it-IT" sz="2000" b="1" baseline="0" dirty="0" smtClean="0">
              <a:solidFill>
                <a:srgbClr val="FFFF00"/>
              </a:solidFill>
              <a:latin typeface="Richela Kids" charset="0"/>
              <a:ea typeface="Richela Kids" charset="0"/>
              <a:cs typeface="Richela Kids" charset="0"/>
            </a:rPr>
            <a:t>Lc 4, 14-21 </a:t>
          </a:r>
          <a:endParaRPr lang="it-IT" sz="1300" b="1" dirty="0">
            <a:solidFill>
              <a:srgbClr val="FFFF00"/>
            </a:solidFill>
            <a:latin typeface="Richela Kids" charset="0"/>
            <a:ea typeface="Richela Kids" charset="0"/>
            <a:cs typeface="Richela Kids" charset="0"/>
          </a:endParaRPr>
        </a:p>
      </dgm:t>
    </dgm:pt>
    <dgm:pt modelId="{1C6D25B2-0467-D743-9E99-1A04FCABDD6A}" type="parTrans" cxnId="{42E5528E-910A-B648-92FE-E01F16B7C9A9}">
      <dgm:prSet/>
      <dgm:spPr/>
      <dgm:t>
        <a:bodyPr/>
        <a:lstStyle/>
        <a:p>
          <a:endParaRPr lang="it-IT"/>
        </a:p>
      </dgm:t>
    </dgm:pt>
    <dgm:pt modelId="{D79AADF1-2ECD-A642-8013-7F57D1CCF85B}" type="sibTrans" cxnId="{42E5528E-910A-B648-92FE-E01F16B7C9A9}">
      <dgm:prSet/>
      <dgm:spPr/>
      <dgm:t>
        <a:bodyPr/>
        <a:lstStyle/>
        <a:p>
          <a:endParaRPr lang="it-IT"/>
        </a:p>
      </dgm:t>
    </dgm:pt>
    <dgm:pt modelId="{BECF29B5-993F-C147-86E9-CF0F5B2FB2E5}">
      <dgm:prSet/>
      <dgm:spPr/>
      <dgm:t>
        <a:bodyPr/>
        <a:lstStyle/>
        <a:p>
          <a:pPr marL="228600" marR="0" lvl="1" indent="-228600" algn="l" defTabSz="977900" rtl="0" eaLnBrk="1" fontAlgn="auto" latinLnBrk="0" hangingPunct="1">
            <a:lnSpc>
              <a:spcPct val="90000"/>
            </a:lnSpc>
            <a:spcBef>
              <a:spcPct val="0"/>
            </a:spcBef>
            <a:spcAft>
              <a:spcPct val="15000"/>
            </a:spcAft>
            <a:buClrTx/>
            <a:buSzTx/>
            <a:buFontTx/>
            <a:buNone/>
            <a:tabLst/>
            <a:defRPr/>
          </a:pPr>
          <a:endParaRPr lang="it-IT" dirty="0"/>
        </a:p>
      </dgm:t>
    </dgm:pt>
    <dgm:pt modelId="{F7A55969-A7BD-904B-B8E2-DC52BFADDDC3}" type="parTrans" cxnId="{2BC1B14A-F651-9F42-890C-A43DDF118F73}">
      <dgm:prSet/>
      <dgm:spPr/>
      <dgm:t>
        <a:bodyPr/>
        <a:lstStyle/>
        <a:p>
          <a:endParaRPr lang="it-IT"/>
        </a:p>
      </dgm:t>
    </dgm:pt>
    <dgm:pt modelId="{890B3D84-581E-A74C-A7CF-3E9629F026CD}" type="sibTrans" cxnId="{2BC1B14A-F651-9F42-890C-A43DDF118F73}">
      <dgm:prSet/>
      <dgm:spPr/>
      <dgm:t>
        <a:bodyPr/>
        <a:lstStyle/>
        <a:p>
          <a:endParaRPr lang="it-IT"/>
        </a:p>
      </dgm:t>
    </dgm:pt>
    <dgm:pt modelId="{2A3BA4B0-4825-4C41-A038-5CC6111361E1}">
      <dgm:prSet/>
      <dgm:spPr/>
      <dgm:t>
        <a:bodyPr/>
        <a:lstStyle/>
        <a:p>
          <a:pPr marL="228600" marR="0" lvl="1" indent="-228600" algn="l" defTabSz="977900" rtl="0" eaLnBrk="1" fontAlgn="auto" latinLnBrk="0" hangingPunct="1">
            <a:lnSpc>
              <a:spcPct val="90000"/>
            </a:lnSpc>
            <a:spcBef>
              <a:spcPct val="0"/>
            </a:spcBef>
            <a:spcAft>
              <a:spcPct val="15000"/>
            </a:spcAft>
            <a:buClrTx/>
            <a:buSzTx/>
            <a:buFontTx/>
            <a:buNone/>
            <a:tabLst/>
            <a:defRPr/>
          </a:pPr>
          <a:endParaRPr lang="it-IT" dirty="0"/>
        </a:p>
      </dgm:t>
    </dgm:pt>
    <dgm:pt modelId="{FE76FAF4-024B-AA4E-B2DF-046338F896AB}" type="parTrans" cxnId="{66E91D04-1821-D848-8F07-28CACC51E786}">
      <dgm:prSet/>
      <dgm:spPr/>
      <dgm:t>
        <a:bodyPr/>
        <a:lstStyle/>
        <a:p>
          <a:endParaRPr lang="it-IT"/>
        </a:p>
      </dgm:t>
    </dgm:pt>
    <dgm:pt modelId="{276614B7-B1E5-0B4E-AAD6-F6BE209354FF}" type="sibTrans" cxnId="{66E91D04-1821-D848-8F07-28CACC51E786}">
      <dgm:prSet/>
      <dgm:spPr/>
      <dgm:t>
        <a:bodyPr/>
        <a:lstStyle/>
        <a:p>
          <a:endParaRPr lang="it-IT"/>
        </a:p>
      </dgm:t>
    </dgm:pt>
    <dgm:pt modelId="{A17D3DA9-06F6-0448-AC3F-4F5F861ADFEB}">
      <dgm:prSet/>
      <dgm:spPr/>
      <dgm:t>
        <a:bodyPr/>
        <a:lstStyle/>
        <a:p>
          <a:pPr marL="228600" marR="0" lvl="1" indent="-228600" algn="l" defTabSz="977900" rtl="0" eaLnBrk="1" fontAlgn="auto" latinLnBrk="0" hangingPunct="1">
            <a:lnSpc>
              <a:spcPct val="90000"/>
            </a:lnSpc>
            <a:spcBef>
              <a:spcPct val="0"/>
            </a:spcBef>
            <a:spcAft>
              <a:spcPct val="15000"/>
            </a:spcAft>
            <a:buClrTx/>
            <a:buSzTx/>
            <a:buFontTx/>
            <a:buNone/>
            <a:tabLst/>
            <a:defRPr/>
          </a:pPr>
          <a:endParaRPr lang="it-IT" dirty="0"/>
        </a:p>
      </dgm:t>
    </dgm:pt>
    <dgm:pt modelId="{2C2B17B1-657D-A342-94C4-F6DE58AD8C6E}" type="parTrans" cxnId="{0342472A-D9DA-4645-BE13-CB2CB4C3FD56}">
      <dgm:prSet/>
      <dgm:spPr/>
      <dgm:t>
        <a:bodyPr/>
        <a:lstStyle/>
        <a:p>
          <a:endParaRPr lang="it-IT"/>
        </a:p>
      </dgm:t>
    </dgm:pt>
    <dgm:pt modelId="{61BAA09E-57B3-0243-8908-25457C752723}" type="sibTrans" cxnId="{0342472A-D9DA-4645-BE13-CB2CB4C3FD56}">
      <dgm:prSet/>
      <dgm:spPr/>
      <dgm:t>
        <a:bodyPr/>
        <a:lstStyle/>
        <a:p>
          <a:endParaRPr lang="it-IT"/>
        </a:p>
      </dgm:t>
    </dgm:pt>
    <dgm:pt modelId="{042B02D8-4822-7B49-BAC2-4FA0B0F5DEE1}">
      <dgm:prSet/>
      <dgm:spPr/>
      <dgm:t>
        <a:bodyPr/>
        <a:lstStyle/>
        <a:p>
          <a:pPr marL="228600" marR="0" lvl="1" indent="-228600" algn="l" defTabSz="977900" rtl="0" eaLnBrk="1" fontAlgn="auto" latinLnBrk="0" hangingPunct="1">
            <a:lnSpc>
              <a:spcPct val="90000"/>
            </a:lnSpc>
            <a:spcBef>
              <a:spcPct val="0"/>
            </a:spcBef>
            <a:spcAft>
              <a:spcPct val="15000"/>
            </a:spcAft>
            <a:buClrTx/>
            <a:buSzTx/>
            <a:buFontTx/>
            <a:buNone/>
            <a:tabLst/>
            <a:defRPr/>
          </a:pPr>
          <a:endParaRPr lang="it-IT" dirty="0"/>
        </a:p>
      </dgm:t>
    </dgm:pt>
    <dgm:pt modelId="{DE149E41-F053-0245-ADC2-7B9F316CB0BC}" type="parTrans" cxnId="{FC5AD833-1116-ED41-8EF4-061CBE0E85DF}">
      <dgm:prSet/>
      <dgm:spPr/>
      <dgm:t>
        <a:bodyPr/>
        <a:lstStyle/>
        <a:p>
          <a:endParaRPr lang="it-IT"/>
        </a:p>
      </dgm:t>
    </dgm:pt>
    <dgm:pt modelId="{4DFD5E85-D9F5-3144-A9A6-44471176B454}" type="sibTrans" cxnId="{FC5AD833-1116-ED41-8EF4-061CBE0E85DF}">
      <dgm:prSet/>
      <dgm:spPr/>
      <dgm:t>
        <a:bodyPr/>
        <a:lstStyle/>
        <a:p>
          <a:endParaRPr lang="it-IT"/>
        </a:p>
      </dgm:t>
    </dgm:pt>
    <dgm:pt modelId="{71D6EF09-CCE5-9540-B3BE-E59DA0DAF904}">
      <dgm:prSet/>
      <dgm:spPr/>
      <dgm:t>
        <a:bodyPr/>
        <a:lstStyle/>
        <a:p>
          <a:pPr marL="171450" marR="0" lvl="1" indent="-171450" algn="l" defTabSz="800100" rtl="0" eaLnBrk="1" fontAlgn="auto" latinLnBrk="0" hangingPunct="1">
            <a:lnSpc>
              <a:spcPct val="90000"/>
            </a:lnSpc>
            <a:spcBef>
              <a:spcPct val="0"/>
            </a:spcBef>
            <a:spcAft>
              <a:spcPct val="20000"/>
            </a:spcAft>
            <a:buClrTx/>
            <a:buSzTx/>
            <a:buFontTx/>
            <a:buNone/>
            <a:tabLst/>
            <a:defRPr/>
          </a:pPr>
          <a:endParaRPr lang="it-IT" dirty="0"/>
        </a:p>
      </dgm:t>
    </dgm:pt>
    <dgm:pt modelId="{50BFF9AC-EE60-5D41-8398-2459AA5907BB}" type="parTrans" cxnId="{5B96490D-ADE1-BB41-9CE9-DA5A2F785135}">
      <dgm:prSet/>
      <dgm:spPr/>
      <dgm:t>
        <a:bodyPr/>
        <a:lstStyle/>
        <a:p>
          <a:endParaRPr lang="it-IT"/>
        </a:p>
      </dgm:t>
    </dgm:pt>
    <dgm:pt modelId="{3E48B35E-ED68-7D4A-ACE2-A6E86DEFF247}" type="sibTrans" cxnId="{5B96490D-ADE1-BB41-9CE9-DA5A2F785135}">
      <dgm:prSet/>
      <dgm:spPr/>
      <dgm:t>
        <a:bodyPr/>
        <a:lstStyle/>
        <a:p>
          <a:endParaRPr lang="it-IT"/>
        </a:p>
      </dgm:t>
    </dgm:pt>
    <dgm:pt modelId="{EE044F23-52ED-F949-8CB3-1CAA767ABAAE}" type="pres">
      <dgm:prSet presAssocID="{11480A2D-FA77-9645-9266-575D874FFAAF}" presName="linear" presStyleCnt="0">
        <dgm:presLayoutVars>
          <dgm:animLvl val="lvl"/>
          <dgm:resizeHandles val="exact"/>
        </dgm:presLayoutVars>
      </dgm:prSet>
      <dgm:spPr/>
    </dgm:pt>
    <dgm:pt modelId="{611791C4-7E0B-5043-91AA-FAB22F0A5371}" type="pres">
      <dgm:prSet presAssocID="{615D3115-A0D2-664E-9222-6A854A59ED33}" presName="parentText" presStyleLbl="node1" presStyleIdx="0" presStyleCnt="4">
        <dgm:presLayoutVars>
          <dgm:chMax val="0"/>
          <dgm:bulletEnabled val="1"/>
        </dgm:presLayoutVars>
      </dgm:prSet>
      <dgm:spPr/>
    </dgm:pt>
    <dgm:pt modelId="{F8C652E7-6500-3A4A-9158-68FC28904C5F}" type="pres">
      <dgm:prSet presAssocID="{615D3115-A0D2-664E-9222-6A854A59ED33}" presName="childText" presStyleLbl="revTx" presStyleIdx="0" presStyleCnt="2">
        <dgm:presLayoutVars>
          <dgm:bulletEnabled val="1"/>
        </dgm:presLayoutVars>
      </dgm:prSet>
      <dgm:spPr/>
    </dgm:pt>
    <dgm:pt modelId="{543C1F87-49E8-EF45-9C89-862589F4EE68}" type="pres">
      <dgm:prSet presAssocID="{E0233311-0D88-0A4F-A81A-E057DE23D124}" presName="parentText" presStyleLbl="node1" presStyleIdx="1" presStyleCnt="4" custLinFactY="-43385" custLinFactNeighborX="93" custLinFactNeighborY="-100000">
        <dgm:presLayoutVars>
          <dgm:chMax val="0"/>
          <dgm:bulletEnabled val="1"/>
        </dgm:presLayoutVars>
      </dgm:prSet>
      <dgm:spPr/>
    </dgm:pt>
    <dgm:pt modelId="{1F0FE5D9-9ED0-2F4C-AA26-4DA821DCBBD6}" type="pres">
      <dgm:prSet presAssocID="{E0233311-0D88-0A4F-A81A-E057DE23D124}" presName="childText" presStyleLbl="revTx" presStyleIdx="1" presStyleCnt="2">
        <dgm:presLayoutVars>
          <dgm:bulletEnabled val="1"/>
        </dgm:presLayoutVars>
      </dgm:prSet>
      <dgm:spPr/>
    </dgm:pt>
    <dgm:pt modelId="{5D29FED7-21C2-D44E-823A-9D623FD8165A}" type="pres">
      <dgm:prSet presAssocID="{97DB8759-E9E3-5F48-B382-65497FE0FCDC}" presName="parentText" presStyleLbl="node1" presStyleIdx="2" presStyleCnt="4" custLinFactY="-79323" custLinFactNeighborX="93" custLinFactNeighborY="-100000">
        <dgm:presLayoutVars>
          <dgm:chMax val="0"/>
          <dgm:bulletEnabled val="1"/>
        </dgm:presLayoutVars>
      </dgm:prSet>
      <dgm:spPr/>
    </dgm:pt>
    <dgm:pt modelId="{464D388B-9F91-7744-9873-3498528A526B}" type="pres">
      <dgm:prSet presAssocID="{DB564189-4B8C-684D-BAE5-32C72CA41C86}" presName="spacer" presStyleCnt="0"/>
      <dgm:spPr/>
    </dgm:pt>
    <dgm:pt modelId="{9E622532-BFF6-9E40-A7DD-BB79CB11D893}" type="pres">
      <dgm:prSet presAssocID="{376E713D-6332-1446-97F8-2AE2AE42A2AF}" presName="parentText" presStyleLbl="node1" presStyleIdx="3" presStyleCnt="4" custLinFactY="-69352" custLinFactNeighborX="93" custLinFactNeighborY="-100000">
        <dgm:presLayoutVars>
          <dgm:chMax val="0"/>
          <dgm:bulletEnabled val="1"/>
        </dgm:presLayoutVars>
      </dgm:prSet>
      <dgm:spPr/>
    </dgm:pt>
  </dgm:ptLst>
  <dgm:cxnLst>
    <dgm:cxn modelId="{9D1ED14B-9F66-E141-A8A1-2800B7D415A8}" type="presOf" srcId="{BECF29B5-993F-C147-86E9-CF0F5B2FB2E5}" destId="{F8C652E7-6500-3A4A-9158-68FC28904C5F}" srcOrd="0" destOrd="3" presId="urn:microsoft.com/office/officeart/2005/8/layout/vList2"/>
    <dgm:cxn modelId="{66E91D04-1821-D848-8F07-28CACC51E786}" srcId="{615D3115-A0D2-664E-9222-6A854A59ED33}" destId="{2A3BA4B0-4825-4C41-A038-5CC6111361E1}" srcOrd="0" destOrd="0" parTransId="{FE76FAF4-024B-AA4E-B2DF-046338F896AB}" sibTransId="{276614B7-B1E5-0B4E-AAD6-F6BE209354FF}"/>
    <dgm:cxn modelId="{E214C10C-0F68-774C-8B15-4E3FD7A957B7}" type="presOf" srcId="{376E713D-6332-1446-97F8-2AE2AE42A2AF}" destId="{9E622532-BFF6-9E40-A7DD-BB79CB11D893}" srcOrd="0" destOrd="0" presId="urn:microsoft.com/office/officeart/2005/8/layout/vList2"/>
    <dgm:cxn modelId="{A25ECDF3-104D-A34F-AF7D-0C8645E1A158}" type="presOf" srcId="{042B02D8-4822-7B49-BAC2-4FA0B0F5DEE1}" destId="{F8C652E7-6500-3A4A-9158-68FC28904C5F}" srcOrd="0" destOrd="2" presId="urn:microsoft.com/office/officeart/2005/8/layout/vList2"/>
    <dgm:cxn modelId="{3C44618F-630D-F14D-B20A-C42282ACD458}" type="presOf" srcId="{97DB8759-E9E3-5F48-B382-65497FE0FCDC}" destId="{5D29FED7-21C2-D44E-823A-9D623FD8165A}" srcOrd="0" destOrd="0" presId="urn:microsoft.com/office/officeart/2005/8/layout/vList2"/>
    <dgm:cxn modelId="{5600C789-E1D9-194C-AC5E-CA367C36CF9C}" type="presOf" srcId="{2A3BA4B0-4825-4C41-A038-5CC6111361E1}" destId="{F8C652E7-6500-3A4A-9158-68FC28904C5F}" srcOrd="0" destOrd="0" presId="urn:microsoft.com/office/officeart/2005/8/layout/vList2"/>
    <dgm:cxn modelId="{5B96490D-ADE1-BB41-9CE9-DA5A2F785135}" srcId="{E0233311-0D88-0A4F-A81A-E057DE23D124}" destId="{71D6EF09-CCE5-9540-B3BE-E59DA0DAF904}" srcOrd="0" destOrd="0" parTransId="{50BFF9AC-EE60-5D41-8398-2459AA5907BB}" sibTransId="{3E48B35E-ED68-7D4A-ACE2-A6E86DEFF247}"/>
    <dgm:cxn modelId="{F51BBCD4-65D2-3E4A-953C-1BD45704CA07}" type="presOf" srcId="{615D3115-A0D2-664E-9222-6A854A59ED33}" destId="{611791C4-7E0B-5043-91AA-FAB22F0A5371}" srcOrd="0" destOrd="0" presId="urn:microsoft.com/office/officeart/2005/8/layout/vList2"/>
    <dgm:cxn modelId="{2BC1B14A-F651-9F42-890C-A43DDF118F73}" srcId="{615D3115-A0D2-664E-9222-6A854A59ED33}" destId="{BECF29B5-993F-C147-86E9-CF0F5B2FB2E5}" srcOrd="3" destOrd="0" parTransId="{F7A55969-A7BD-904B-B8E2-DC52BFADDDC3}" sibTransId="{890B3D84-581E-A74C-A7CF-3E9629F026CD}"/>
    <dgm:cxn modelId="{0342472A-D9DA-4645-BE13-CB2CB4C3FD56}" srcId="{615D3115-A0D2-664E-9222-6A854A59ED33}" destId="{A17D3DA9-06F6-0448-AC3F-4F5F861ADFEB}" srcOrd="1" destOrd="0" parTransId="{2C2B17B1-657D-A342-94C4-F6DE58AD8C6E}" sibTransId="{61BAA09E-57B3-0243-8908-25457C752723}"/>
    <dgm:cxn modelId="{65465947-C9EA-A145-9BDA-B361F1C67879}" type="presOf" srcId="{A17D3DA9-06F6-0448-AC3F-4F5F861ADFEB}" destId="{F8C652E7-6500-3A4A-9158-68FC28904C5F}" srcOrd="0" destOrd="1" presId="urn:microsoft.com/office/officeart/2005/8/layout/vList2"/>
    <dgm:cxn modelId="{73B42027-46A6-B546-8158-8643A196FF5F}" srcId="{11480A2D-FA77-9645-9266-575D874FFAAF}" destId="{97DB8759-E9E3-5F48-B382-65497FE0FCDC}" srcOrd="2" destOrd="0" parTransId="{9D3DE0B0-1484-2242-8F5C-6C3B2CA4BC3A}" sibTransId="{DB564189-4B8C-684D-BAE5-32C72CA41C86}"/>
    <dgm:cxn modelId="{D7C46E4E-383D-C74C-8874-E86A0EA4B5CC}" type="presOf" srcId="{E0233311-0D88-0A4F-A81A-E057DE23D124}" destId="{543C1F87-49E8-EF45-9C89-862589F4EE68}" srcOrd="0" destOrd="0" presId="urn:microsoft.com/office/officeart/2005/8/layout/vList2"/>
    <dgm:cxn modelId="{CF899A85-C79E-584F-B670-C2455E5FED5F}" srcId="{11480A2D-FA77-9645-9266-575D874FFAAF}" destId="{615D3115-A0D2-664E-9222-6A854A59ED33}" srcOrd="0" destOrd="0" parTransId="{B7FF93A2-2D27-404C-B26C-7ED43BD3A4F2}" sibTransId="{0543DADE-B80F-524B-894C-F47314CF7443}"/>
    <dgm:cxn modelId="{42E5528E-910A-B648-92FE-E01F16B7C9A9}" srcId="{11480A2D-FA77-9645-9266-575D874FFAAF}" destId="{376E713D-6332-1446-97F8-2AE2AE42A2AF}" srcOrd="3" destOrd="0" parTransId="{1C6D25B2-0467-D743-9E99-1A04FCABDD6A}" sibTransId="{D79AADF1-2ECD-A642-8013-7F57D1CCF85B}"/>
    <dgm:cxn modelId="{FC5AD833-1116-ED41-8EF4-061CBE0E85DF}" srcId="{615D3115-A0D2-664E-9222-6A854A59ED33}" destId="{042B02D8-4822-7B49-BAC2-4FA0B0F5DEE1}" srcOrd="2" destOrd="0" parTransId="{DE149E41-F053-0245-ADC2-7B9F316CB0BC}" sibTransId="{4DFD5E85-D9F5-3144-A9A6-44471176B454}"/>
    <dgm:cxn modelId="{97DCFCA2-5566-3540-94DB-EA377E0BBD79}" srcId="{11480A2D-FA77-9645-9266-575D874FFAAF}" destId="{E0233311-0D88-0A4F-A81A-E057DE23D124}" srcOrd="1" destOrd="0" parTransId="{0716356E-5155-1B48-9E1E-94055D258C9C}" sibTransId="{E3DD71ED-F0BB-1244-A04A-A750B290EE1E}"/>
    <dgm:cxn modelId="{BAA998A7-5DCB-9744-9288-FA5F01F3B112}" type="presOf" srcId="{71D6EF09-CCE5-9540-B3BE-E59DA0DAF904}" destId="{1F0FE5D9-9ED0-2F4C-AA26-4DA821DCBBD6}" srcOrd="0" destOrd="0" presId="urn:microsoft.com/office/officeart/2005/8/layout/vList2"/>
    <dgm:cxn modelId="{A0AEDD32-251C-7F4A-BA7D-87C835C33AE5}" type="presOf" srcId="{11480A2D-FA77-9645-9266-575D874FFAAF}" destId="{EE044F23-52ED-F949-8CB3-1CAA767ABAAE}" srcOrd="0" destOrd="0" presId="urn:microsoft.com/office/officeart/2005/8/layout/vList2"/>
    <dgm:cxn modelId="{617DE219-2006-3940-B8BE-EE97B962A2B6}" type="presParOf" srcId="{EE044F23-52ED-F949-8CB3-1CAA767ABAAE}" destId="{611791C4-7E0B-5043-91AA-FAB22F0A5371}" srcOrd="0" destOrd="0" presId="urn:microsoft.com/office/officeart/2005/8/layout/vList2"/>
    <dgm:cxn modelId="{D0A678AC-6D9F-9E40-9C9D-7850BCF48678}" type="presParOf" srcId="{EE044F23-52ED-F949-8CB3-1CAA767ABAAE}" destId="{F8C652E7-6500-3A4A-9158-68FC28904C5F}" srcOrd="1" destOrd="0" presId="urn:microsoft.com/office/officeart/2005/8/layout/vList2"/>
    <dgm:cxn modelId="{13B206B3-AB56-F345-91AE-7893EED276D6}" type="presParOf" srcId="{EE044F23-52ED-F949-8CB3-1CAA767ABAAE}" destId="{543C1F87-49E8-EF45-9C89-862589F4EE68}" srcOrd="2" destOrd="0" presId="urn:microsoft.com/office/officeart/2005/8/layout/vList2"/>
    <dgm:cxn modelId="{FB4AEAA3-9F45-2D42-8F68-5497329312C8}" type="presParOf" srcId="{EE044F23-52ED-F949-8CB3-1CAA767ABAAE}" destId="{1F0FE5D9-9ED0-2F4C-AA26-4DA821DCBBD6}" srcOrd="3" destOrd="0" presId="urn:microsoft.com/office/officeart/2005/8/layout/vList2"/>
    <dgm:cxn modelId="{D3FE0FFF-210F-0441-B6D2-A40DA508C991}" type="presParOf" srcId="{EE044F23-52ED-F949-8CB3-1CAA767ABAAE}" destId="{5D29FED7-21C2-D44E-823A-9D623FD8165A}" srcOrd="4" destOrd="0" presId="urn:microsoft.com/office/officeart/2005/8/layout/vList2"/>
    <dgm:cxn modelId="{DC5BFE4D-4C8A-1540-980C-8241EBFE9CA6}" type="presParOf" srcId="{EE044F23-52ED-F949-8CB3-1CAA767ABAAE}" destId="{464D388B-9F91-7744-9873-3498528A526B}" srcOrd="5" destOrd="0" presId="urn:microsoft.com/office/officeart/2005/8/layout/vList2"/>
    <dgm:cxn modelId="{56EE5BF6-96D3-E945-B210-E4EE2D442801}" type="presParOf" srcId="{EE044F23-52ED-F949-8CB3-1CAA767ABAAE}" destId="{9E622532-BFF6-9E40-A7DD-BB79CB11D893}"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1BF8F-AA4B-8045-BDBB-AE1C237423D4}" type="doc">
      <dgm:prSet loTypeId="urn:microsoft.com/office/officeart/2005/8/layout/process1" loCatId="" qsTypeId="urn:microsoft.com/office/officeart/2005/8/quickstyle/simple4" qsCatId="simple" csTypeId="urn:microsoft.com/office/officeart/2005/8/colors/accent1_2" csCatId="accent1" phldr="1"/>
      <dgm:spPr/>
    </dgm:pt>
    <dgm:pt modelId="{5CDDCF53-9B24-0F43-BF11-23D0971CA289}">
      <dgm:prSet phldrT="[Testo]"/>
      <dgm:spPr/>
      <dgm:t>
        <a:bodyPr/>
        <a:lstStyle/>
        <a:p>
          <a:r>
            <a:rPr lang="it-IT" dirty="0" smtClean="0">
              <a:latin typeface="Richela Kids" charset="0"/>
              <a:ea typeface="Richela Kids" charset="0"/>
              <a:cs typeface="Richela Kids" charset="0"/>
            </a:rPr>
            <a:t>Idea</a:t>
          </a:r>
          <a:r>
            <a:rPr lang="it-IT" baseline="0" dirty="0" smtClean="0">
              <a:latin typeface="Richela Kids" charset="0"/>
              <a:ea typeface="Richela Kids" charset="0"/>
              <a:cs typeface="Richela Kids" charset="0"/>
            </a:rPr>
            <a:t> generale</a:t>
          </a:r>
          <a:endParaRPr lang="it-IT" dirty="0">
            <a:latin typeface="Richela Kids" charset="0"/>
            <a:ea typeface="Richela Kids" charset="0"/>
            <a:cs typeface="Richela Kids" charset="0"/>
          </a:endParaRPr>
        </a:p>
      </dgm:t>
    </dgm:pt>
    <dgm:pt modelId="{6D4169C0-17B1-164C-9266-B8313545CD12}" type="parTrans" cxnId="{821CD2EE-E109-1C4C-ACEE-D0C24474E2E0}">
      <dgm:prSet/>
      <dgm:spPr/>
      <dgm:t>
        <a:bodyPr/>
        <a:lstStyle/>
        <a:p>
          <a:endParaRPr lang="it-IT"/>
        </a:p>
      </dgm:t>
    </dgm:pt>
    <dgm:pt modelId="{51758556-9F51-F84C-89E5-AEB40BBB900C}" type="sibTrans" cxnId="{821CD2EE-E109-1C4C-ACEE-D0C24474E2E0}">
      <dgm:prSet/>
      <dgm:spPr/>
      <dgm:t>
        <a:bodyPr/>
        <a:lstStyle/>
        <a:p>
          <a:endParaRPr lang="it-IT"/>
        </a:p>
      </dgm:t>
    </dgm:pt>
    <dgm:pt modelId="{32E744D2-DCB2-C447-BC2D-C322C6DD7A29}">
      <dgm:prSet phldrT="[Testo]"/>
      <dgm:spPr/>
      <dgm:t>
        <a:bodyPr/>
        <a:lstStyle/>
        <a:p>
          <a:r>
            <a:rPr lang="it-IT" dirty="0" smtClean="0">
              <a:latin typeface="Richela Kids" charset="0"/>
              <a:ea typeface="Richela Kids" charset="0"/>
              <a:cs typeface="Richela Kids" charset="0"/>
            </a:rPr>
            <a:t>Icona biblica</a:t>
          </a:r>
          <a:endParaRPr lang="it-IT" dirty="0">
            <a:latin typeface="Richela Kids" charset="0"/>
            <a:ea typeface="Richela Kids" charset="0"/>
            <a:cs typeface="Richela Kids" charset="0"/>
          </a:endParaRPr>
        </a:p>
      </dgm:t>
    </dgm:pt>
    <dgm:pt modelId="{907ABCB6-70AD-A840-BCB7-DDE985AA3A30}" type="parTrans" cxnId="{DD57902C-E59A-074E-95BD-AD54D98D0EAF}">
      <dgm:prSet/>
      <dgm:spPr/>
      <dgm:t>
        <a:bodyPr/>
        <a:lstStyle/>
        <a:p>
          <a:endParaRPr lang="it-IT"/>
        </a:p>
      </dgm:t>
    </dgm:pt>
    <dgm:pt modelId="{3112A9A8-E8C9-BE46-9A73-B8462CDF465B}" type="sibTrans" cxnId="{DD57902C-E59A-074E-95BD-AD54D98D0EAF}">
      <dgm:prSet/>
      <dgm:spPr/>
      <dgm:t>
        <a:bodyPr/>
        <a:lstStyle/>
        <a:p>
          <a:endParaRPr lang="it-IT"/>
        </a:p>
      </dgm:t>
    </dgm:pt>
    <dgm:pt modelId="{52E0D6AF-BC47-C142-8680-2215D0A3531C}">
      <dgm:prSet phldrT="[Testo]"/>
      <dgm:spPr/>
      <dgm:t>
        <a:bodyPr/>
        <a:lstStyle/>
        <a:p>
          <a:r>
            <a:rPr lang="it-IT" dirty="0" smtClean="0">
              <a:latin typeface="Richela Kids" charset="0"/>
              <a:ea typeface="Richela Kids" charset="0"/>
              <a:cs typeface="Richela Kids" charset="0"/>
            </a:rPr>
            <a:t>Categoria della novità</a:t>
          </a:r>
          <a:endParaRPr lang="it-IT" dirty="0">
            <a:latin typeface="Richela Kids" charset="0"/>
            <a:ea typeface="Richela Kids" charset="0"/>
            <a:cs typeface="Richela Kids" charset="0"/>
          </a:endParaRPr>
        </a:p>
      </dgm:t>
    </dgm:pt>
    <dgm:pt modelId="{D47A33AF-122A-C343-B2D0-B19BE5A40BFE}" type="parTrans" cxnId="{17C9DFA4-AF70-EE44-A2E9-70B06948736E}">
      <dgm:prSet/>
      <dgm:spPr/>
      <dgm:t>
        <a:bodyPr/>
        <a:lstStyle/>
        <a:p>
          <a:endParaRPr lang="it-IT"/>
        </a:p>
      </dgm:t>
    </dgm:pt>
    <dgm:pt modelId="{A6533012-1E63-FD42-AF4A-2363AFBE9BBA}" type="sibTrans" cxnId="{17C9DFA4-AF70-EE44-A2E9-70B06948736E}">
      <dgm:prSet/>
      <dgm:spPr/>
      <dgm:t>
        <a:bodyPr/>
        <a:lstStyle/>
        <a:p>
          <a:endParaRPr lang="it-IT"/>
        </a:p>
      </dgm:t>
    </dgm:pt>
    <dgm:pt modelId="{6F46430D-0F38-A146-BFA9-565F1CCC009A}">
      <dgm:prSet/>
      <dgm:spPr/>
      <dgm:t>
        <a:bodyPr/>
        <a:lstStyle/>
        <a:p>
          <a:r>
            <a:rPr lang="it-IT" dirty="0" smtClean="0">
              <a:latin typeface="Richela Kids" charset="0"/>
              <a:ea typeface="Richela Kids" charset="0"/>
              <a:cs typeface="Richela Kids" charset="0"/>
            </a:rPr>
            <a:t>Domanda di Vita:</a:t>
          </a:r>
        </a:p>
        <a:p>
          <a:r>
            <a:rPr lang="it-IT" dirty="0" smtClean="0">
              <a:latin typeface="Richela Kids" charset="0"/>
              <a:ea typeface="Richela Kids" charset="0"/>
              <a:cs typeface="Richela Kids" charset="0"/>
            </a:rPr>
            <a:t> Mi guardi?</a:t>
          </a:r>
        </a:p>
      </dgm:t>
    </dgm:pt>
    <dgm:pt modelId="{30B67791-D2FC-2C41-A1BA-C9CB0F0500D7}" type="parTrans" cxnId="{145858B8-C7B7-B14B-9D6B-9667A6D0EB7E}">
      <dgm:prSet/>
      <dgm:spPr/>
      <dgm:t>
        <a:bodyPr/>
        <a:lstStyle/>
        <a:p>
          <a:endParaRPr lang="it-IT"/>
        </a:p>
      </dgm:t>
    </dgm:pt>
    <dgm:pt modelId="{6763A9B5-E020-D24C-801A-3406925DD546}" type="sibTrans" cxnId="{145858B8-C7B7-B14B-9D6B-9667A6D0EB7E}">
      <dgm:prSet/>
      <dgm:spPr/>
      <dgm:t>
        <a:bodyPr/>
        <a:lstStyle/>
        <a:p>
          <a:endParaRPr lang="it-IT"/>
        </a:p>
      </dgm:t>
    </dgm:pt>
    <dgm:pt modelId="{607C487F-D73F-ED4D-89BD-E248F2CD3BD7}">
      <dgm:prSet/>
      <dgm:spPr/>
      <dgm:t>
        <a:bodyPr/>
        <a:lstStyle/>
        <a:p>
          <a:r>
            <a:rPr lang="it-IT" dirty="0" smtClean="0">
              <a:latin typeface="Richela Kids" charset="0"/>
              <a:ea typeface="Richela Kids" charset="0"/>
              <a:cs typeface="Richela Kids" charset="0"/>
            </a:rPr>
            <a:t>Ambientazione:</a:t>
          </a:r>
          <a:r>
            <a:rPr lang="it-IT" baseline="0" dirty="0" smtClean="0">
              <a:latin typeface="Richela Kids" charset="0"/>
              <a:ea typeface="Richela Kids" charset="0"/>
              <a:cs typeface="Richela Kids" charset="0"/>
            </a:rPr>
            <a:t> la sartoria</a:t>
          </a:r>
          <a:endParaRPr lang="it-IT" dirty="0">
            <a:latin typeface="Richela Kids" charset="0"/>
            <a:ea typeface="Richela Kids" charset="0"/>
            <a:cs typeface="Richela Kids" charset="0"/>
          </a:endParaRPr>
        </a:p>
      </dgm:t>
    </dgm:pt>
    <dgm:pt modelId="{ADFCEE8E-EA09-FB41-B97B-F265C8808052}" type="parTrans" cxnId="{C5F4933E-ADE7-CD42-A960-6958FF496495}">
      <dgm:prSet/>
      <dgm:spPr/>
      <dgm:t>
        <a:bodyPr/>
        <a:lstStyle/>
        <a:p>
          <a:endParaRPr lang="it-IT"/>
        </a:p>
      </dgm:t>
    </dgm:pt>
    <dgm:pt modelId="{A3FED895-07FF-834E-83F5-30E7660C4A69}" type="sibTrans" cxnId="{C5F4933E-ADE7-CD42-A960-6958FF496495}">
      <dgm:prSet/>
      <dgm:spPr/>
      <dgm:t>
        <a:bodyPr/>
        <a:lstStyle/>
        <a:p>
          <a:endParaRPr lang="it-IT"/>
        </a:p>
      </dgm:t>
    </dgm:pt>
    <dgm:pt modelId="{0DEB7E66-C4AA-3743-9FE5-308B30B9F6D9}">
      <dgm:prSet/>
      <dgm:spPr/>
      <dgm:t>
        <a:bodyPr/>
        <a:lstStyle/>
        <a:p>
          <a:r>
            <a:rPr lang="it-IT" dirty="0" smtClean="0">
              <a:latin typeface="Richela Kids" charset="0"/>
              <a:ea typeface="Richela Kids" charset="0"/>
              <a:cs typeface="Richela Kids" charset="0"/>
            </a:rPr>
            <a:t>Gli atteggiamenti</a:t>
          </a:r>
          <a:endParaRPr lang="it-IT" dirty="0">
            <a:latin typeface="Richela Kids" charset="0"/>
            <a:ea typeface="Richela Kids" charset="0"/>
            <a:cs typeface="Richela Kids" charset="0"/>
          </a:endParaRPr>
        </a:p>
      </dgm:t>
    </dgm:pt>
    <dgm:pt modelId="{503A82A4-5E7E-FC4F-A345-11B2E5819ADA}" type="parTrans" cxnId="{42EC344D-0291-104E-994F-E905C5BD885F}">
      <dgm:prSet/>
      <dgm:spPr/>
      <dgm:t>
        <a:bodyPr/>
        <a:lstStyle/>
        <a:p>
          <a:endParaRPr lang="it-IT"/>
        </a:p>
      </dgm:t>
    </dgm:pt>
    <dgm:pt modelId="{C5846758-B302-9D4E-8461-A2E5D6D454E1}" type="sibTrans" cxnId="{42EC344D-0291-104E-994F-E905C5BD885F}">
      <dgm:prSet/>
      <dgm:spPr/>
      <dgm:t>
        <a:bodyPr/>
        <a:lstStyle/>
        <a:p>
          <a:endParaRPr lang="it-IT"/>
        </a:p>
      </dgm:t>
    </dgm:pt>
    <dgm:pt modelId="{E65F956C-FDC0-8A45-AB4F-90EB7DEDE615}" type="pres">
      <dgm:prSet presAssocID="{9A01BF8F-AA4B-8045-BDBB-AE1C237423D4}" presName="Name0" presStyleCnt="0">
        <dgm:presLayoutVars>
          <dgm:dir/>
          <dgm:resizeHandles val="exact"/>
        </dgm:presLayoutVars>
      </dgm:prSet>
      <dgm:spPr/>
    </dgm:pt>
    <dgm:pt modelId="{E190500C-AE9F-244D-8FA8-6A828632DC6C}" type="pres">
      <dgm:prSet presAssocID="{5CDDCF53-9B24-0F43-BF11-23D0971CA289}" presName="node" presStyleLbl="node1" presStyleIdx="0" presStyleCnt="6">
        <dgm:presLayoutVars>
          <dgm:bulletEnabled val="1"/>
        </dgm:presLayoutVars>
      </dgm:prSet>
      <dgm:spPr/>
    </dgm:pt>
    <dgm:pt modelId="{C83AA39E-A72E-C347-8CF8-D76AC324B2B5}" type="pres">
      <dgm:prSet presAssocID="{51758556-9F51-F84C-89E5-AEB40BBB900C}" presName="sibTrans" presStyleLbl="sibTrans2D1" presStyleIdx="0" presStyleCnt="5"/>
      <dgm:spPr/>
    </dgm:pt>
    <dgm:pt modelId="{FD9EB6BF-699A-A24D-8692-80031E7FC715}" type="pres">
      <dgm:prSet presAssocID="{51758556-9F51-F84C-89E5-AEB40BBB900C}" presName="connectorText" presStyleLbl="sibTrans2D1" presStyleIdx="0" presStyleCnt="5"/>
      <dgm:spPr/>
    </dgm:pt>
    <dgm:pt modelId="{5230B054-F8D4-1740-B6F1-34C25CD0CAA7}" type="pres">
      <dgm:prSet presAssocID="{32E744D2-DCB2-C447-BC2D-C322C6DD7A29}" presName="node" presStyleLbl="node1" presStyleIdx="1" presStyleCnt="6">
        <dgm:presLayoutVars>
          <dgm:bulletEnabled val="1"/>
        </dgm:presLayoutVars>
      </dgm:prSet>
      <dgm:spPr/>
    </dgm:pt>
    <dgm:pt modelId="{AAF60DC7-B1FB-6948-9609-FEAB1FE0F88F}" type="pres">
      <dgm:prSet presAssocID="{3112A9A8-E8C9-BE46-9A73-B8462CDF465B}" presName="sibTrans" presStyleLbl="sibTrans2D1" presStyleIdx="1" presStyleCnt="5"/>
      <dgm:spPr/>
    </dgm:pt>
    <dgm:pt modelId="{EF15EBE5-6117-FF4C-9197-FBDB82973BA3}" type="pres">
      <dgm:prSet presAssocID="{3112A9A8-E8C9-BE46-9A73-B8462CDF465B}" presName="connectorText" presStyleLbl="sibTrans2D1" presStyleIdx="1" presStyleCnt="5"/>
      <dgm:spPr/>
    </dgm:pt>
    <dgm:pt modelId="{6EB4DEB9-5644-464A-B611-DB08499A13E1}" type="pres">
      <dgm:prSet presAssocID="{52E0D6AF-BC47-C142-8680-2215D0A3531C}" presName="node" presStyleLbl="node1" presStyleIdx="2" presStyleCnt="6">
        <dgm:presLayoutVars>
          <dgm:bulletEnabled val="1"/>
        </dgm:presLayoutVars>
      </dgm:prSet>
      <dgm:spPr/>
    </dgm:pt>
    <dgm:pt modelId="{E6CE69E1-E29C-4949-9C70-2A3468EDAD4E}" type="pres">
      <dgm:prSet presAssocID="{A6533012-1E63-FD42-AF4A-2363AFBE9BBA}" presName="sibTrans" presStyleLbl="sibTrans2D1" presStyleIdx="2" presStyleCnt="5"/>
      <dgm:spPr/>
    </dgm:pt>
    <dgm:pt modelId="{B6C68E47-271E-C740-B68A-86971339BAA9}" type="pres">
      <dgm:prSet presAssocID="{A6533012-1E63-FD42-AF4A-2363AFBE9BBA}" presName="connectorText" presStyleLbl="sibTrans2D1" presStyleIdx="2" presStyleCnt="5"/>
      <dgm:spPr/>
    </dgm:pt>
    <dgm:pt modelId="{F06174DB-0A13-004A-B060-E82DFF45FD4B}" type="pres">
      <dgm:prSet presAssocID="{6F46430D-0F38-A146-BFA9-565F1CCC009A}" presName="node" presStyleLbl="node1" presStyleIdx="3" presStyleCnt="6" custLinFactX="-100000" custLinFactY="35000" custLinFactNeighborX="-104375" custLinFactNeighborY="100000">
        <dgm:presLayoutVars>
          <dgm:bulletEnabled val="1"/>
        </dgm:presLayoutVars>
      </dgm:prSet>
      <dgm:spPr/>
    </dgm:pt>
    <dgm:pt modelId="{A028C020-F582-D842-ACBC-0E66DA685CC6}" type="pres">
      <dgm:prSet presAssocID="{6763A9B5-E020-D24C-801A-3406925DD546}" presName="sibTrans" presStyleLbl="sibTrans2D1" presStyleIdx="3" presStyleCnt="5"/>
      <dgm:spPr/>
    </dgm:pt>
    <dgm:pt modelId="{6DEEDC77-8358-554C-96D0-C9C36CF3BB4C}" type="pres">
      <dgm:prSet presAssocID="{6763A9B5-E020-D24C-801A-3406925DD546}" presName="connectorText" presStyleLbl="sibTrans2D1" presStyleIdx="3" presStyleCnt="5"/>
      <dgm:spPr/>
    </dgm:pt>
    <dgm:pt modelId="{922C5906-CAA4-AF4E-A662-A4BFADAA427F}" type="pres">
      <dgm:prSet presAssocID="{607C487F-D73F-ED4D-89BD-E248F2CD3BD7}" presName="node" presStyleLbl="node1" presStyleIdx="4" presStyleCnt="6" custLinFactX="-298500" custLinFactY="38750" custLinFactNeighborX="-300000" custLinFactNeighborY="100000">
        <dgm:presLayoutVars>
          <dgm:bulletEnabled val="1"/>
        </dgm:presLayoutVars>
      </dgm:prSet>
      <dgm:spPr/>
    </dgm:pt>
    <dgm:pt modelId="{7DF41D3F-4D3B-804C-BFD6-6917AD1AB18D}" type="pres">
      <dgm:prSet presAssocID="{A3FED895-07FF-834E-83F5-30E7660C4A69}" presName="sibTrans" presStyleLbl="sibTrans2D1" presStyleIdx="4" presStyleCnt="5"/>
      <dgm:spPr/>
    </dgm:pt>
    <dgm:pt modelId="{63650774-D5DC-0F40-8031-FA87EF735399}" type="pres">
      <dgm:prSet presAssocID="{A3FED895-07FF-834E-83F5-30E7660C4A69}" presName="connectorText" presStyleLbl="sibTrans2D1" presStyleIdx="4" presStyleCnt="5"/>
      <dgm:spPr/>
    </dgm:pt>
    <dgm:pt modelId="{1587BA35-0282-0F40-9CEB-D70495502371}" type="pres">
      <dgm:prSet presAssocID="{0DEB7E66-C4AA-3743-9FE5-308B30B9F6D9}" presName="node" presStyleLbl="node1" presStyleIdx="5" presStyleCnt="6" custLinFactX="-500000" custLinFactY="39648" custLinFactNeighborX="-502326" custLinFactNeighborY="100000">
        <dgm:presLayoutVars>
          <dgm:bulletEnabled val="1"/>
        </dgm:presLayoutVars>
      </dgm:prSet>
      <dgm:spPr/>
    </dgm:pt>
  </dgm:ptLst>
  <dgm:cxnLst>
    <dgm:cxn modelId="{9997D077-B055-C644-A555-2BF625DB4ECC}" type="presOf" srcId="{3112A9A8-E8C9-BE46-9A73-B8462CDF465B}" destId="{AAF60DC7-B1FB-6948-9609-FEAB1FE0F88F}" srcOrd="0" destOrd="0" presId="urn:microsoft.com/office/officeart/2005/8/layout/process1"/>
    <dgm:cxn modelId="{880EA383-168A-6543-B5A5-14352248D44A}" type="presOf" srcId="{51758556-9F51-F84C-89E5-AEB40BBB900C}" destId="{C83AA39E-A72E-C347-8CF8-D76AC324B2B5}" srcOrd="0" destOrd="0" presId="urn:microsoft.com/office/officeart/2005/8/layout/process1"/>
    <dgm:cxn modelId="{EF56648A-7BBE-9B44-8921-A2564223C7A8}" type="presOf" srcId="{A3FED895-07FF-834E-83F5-30E7660C4A69}" destId="{63650774-D5DC-0F40-8031-FA87EF735399}" srcOrd="1" destOrd="0" presId="urn:microsoft.com/office/officeart/2005/8/layout/process1"/>
    <dgm:cxn modelId="{E7FBC3BF-3F2C-2C4D-98F4-CB0CB9F738FA}" type="presOf" srcId="{6F46430D-0F38-A146-BFA9-565F1CCC009A}" destId="{F06174DB-0A13-004A-B060-E82DFF45FD4B}" srcOrd="0" destOrd="0" presId="urn:microsoft.com/office/officeart/2005/8/layout/process1"/>
    <dgm:cxn modelId="{42EC344D-0291-104E-994F-E905C5BD885F}" srcId="{9A01BF8F-AA4B-8045-BDBB-AE1C237423D4}" destId="{0DEB7E66-C4AA-3743-9FE5-308B30B9F6D9}" srcOrd="5" destOrd="0" parTransId="{503A82A4-5E7E-FC4F-A345-11B2E5819ADA}" sibTransId="{C5846758-B302-9D4E-8461-A2E5D6D454E1}"/>
    <dgm:cxn modelId="{D4499F94-C58C-0F48-9F25-B064CA6E1868}" type="presOf" srcId="{5CDDCF53-9B24-0F43-BF11-23D0971CA289}" destId="{E190500C-AE9F-244D-8FA8-6A828632DC6C}" srcOrd="0" destOrd="0" presId="urn:microsoft.com/office/officeart/2005/8/layout/process1"/>
    <dgm:cxn modelId="{1EA07624-2F00-AA45-813A-C27840504869}" type="presOf" srcId="{3112A9A8-E8C9-BE46-9A73-B8462CDF465B}" destId="{EF15EBE5-6117-FF4C-9197-FBDB82973BA3}" srcOrd="1" destOrd="0" presId="urn:microsoft.com/office/officeart/2005/8/layout/process1"/>
    <dgm:cxn modelId="{C99474F9-E680-0B4D-B520-1E7309C28C86}" type="presOf" srcId="{6763A9B5-E020-D24C-801A-3406925DD546}" destId="{6DEEDC77-8358-554C-96D0-C9C36CF3BB4C}" srcOrd="1" destOrd="0" presId="urn:microsoft.com/office/officeart/2005/8/layout/process1"/>
    <dgm:cxn modelId="{821CD2EE-E109-1C4C-ACEE-D0C24474E2E0}" srcId="{9A01BF8F-AA4B-8045-BDBB-AE1C237423D4}" destId="{5CDDCF53-9B24-0F43-BF11-23D0971CA289}" srcOrd="0" destOrd="0" parTransId="{6D4169C0-17B1-164C-9266-B8313545CD12}" sibTransId="{51758556-9F51-F84C-89E5-AEB40BBB900C}"/>
    <dgm:cxn modelId="{364DE915-66FD-3D42-BE69-33B58A09D6CD}" type="presOf" srcId="{607C487F-D73F-ED4D-89BD-E248F2CD3BD7}" destId="{922C5906-CAA4-AF4E-A662-A4BFADAA427F}" srcOrd="0" destOrd="0" presId="urn:microsoft.com/office/officeart/2005/8/layout/process1"/>
    <dgm:cxn modelId="{145858B8-C7B7-B14B-9D6B-9667A6D0EB7E}" srcId="{9A01BF8F-AA4B-8045-BDBB-AE1C237423D4}" destId="{6F46430D-0F38-A146-BFA9-565F1CCC009A}" srcOrd="3" destOrd="0" parTransId="{30B67791-D2FC-2C41-A1BA-C9CB0F0500D7}" sibTransId="{6763A9B5-E020-D24C-801A-3406925DD546}"/>
    <dgm:cxn modelId="{A696E12B-A802-8042-95D3-5A5AF1D8B739}" type="presOf" srcId="{6763A9B5-E020-D24C-801A-3406925DD546}" destId="{A028C020-F582-D842-ACBC-0E66DA685CC6}" srcOrd="0" destOrd="0" presId="urn:microsoft.com/office/officeart/2005/8/layout/process1"/>
    <dgm:cxn modelId="{DD5C5CCB-5D27-564C-92C3-1CBA09A85DCF}" type="presOf" srcId="{9A01BF8F-AA4B-8045-BDBB-AE1C237423D4}" destId="{E65F956C-FDC0-8A45-AB4F-90EB7DEDE615}" srcOrd="0" destOrd="0" presId="urn:microsoft.com/office/officeart/2005/8/layout/process1"/>
    <dgm:cxn modelId="{DD57902C-E59A-074E-95BD-AD54D98D0EAF}" srcId="{9A01BF8F-AA4B-8045-BDBB-AE1C237423D4}" destId="{32E744D2-DCB2-C447-BC2D-C322C6DD7A29}" srcOrd="1" destOrd="0" parTransId="{907ABCB6-70AD-A840-BCB7-DDE985AA3A30}" sibTransId="{3112A9A8-E8C9-BE46-9A73-B8462CDF465B}"/>
    <dgm:cxn modelId="{52579387-DEC6-734D-A1C7-0AF78685EDE4}" type="presOf" srcId="{52E0D6AF-BC47-C142-8680-2215D0A3531C}" destId="{6EB4DEB9-5644-464A-B611-DB08499A13E1}" srcOrd="0" destOrd="0" presId="urn:microsoft.com/office/officeart/2005/8/layout/process1"/>
    <dgm:cxn modelId="{7414C1A8-78DA-0949-8C5B-5669CC77F33C}" type="presOf" srcId="{32E744D2-DCB2-C447-BC2D-C322C6DD7A29}" destId="{5230B054-F8D4-1740-B6F1-34C25CD0CAA7}" srcOrd="0" destOrd="0" presId="urn:microsoft.com/office/officeart/2005/8/layout/process1"/>
    <dgm:cxn modelId="{17C9DFA4-AF70-EE44-A2E9-70B06948736E}" srcId="{9A01BF8F-AA4B-8045-BDBB-AE1C237423D4}" destId="{52E0D6AF-BC47-C142-8680-2215D0A3531C}" srcOrd="2" destOrd="0" parTransId="{D47A33AF-122A-C343-B2D0-B19BE5A40BFE}" sibTransId="{A6533012-1E63-FD42-AF4A-2363AFBE9BBA}"/>
    <dgm:cxn modelId="{B5A51FBE-7EB7-CF47-A45C-8BAFA1513E33}" type="presOf" srcId="{51758556-9F51-F84C-89E5-AEB40BBB900C}" destId="{FD9EB6BF-699A-A24D-8692-80031E7FC715}" srcOrd="1" destOrd="0" presId="urn:microsoft.com/office/officeart/2005/8/layout/process1"/>
    <dgm:cxn modelId="{1F158749-EF1B-DE44-9EED-184A89123B9E}" type="presOf" srcId="{A6533012-1E63-FD42-AF4A-2363AFBE9BBA}" destId="{E6CE69E1-E29C-4949-9C70-2A3468EDAD4E}" srcOrd="0" destOrd="0" presId="urn:microsoft.com/office/officeart/2005/8/layout/process1"/>
    <dgm:cxn modelId="{6541C4A8-3ABF-3443-8CD3-ABE3A2E072DE}" type="presOf" srcId="{0DEB7E66-C4AA-3743-9FE5-308B30B9F6D9}" destId="{1587BA35-0282-0F40-9CEB-D70495502371}" srcOrd="0" destOrd="0" presId="urn:microsoft.com/office/officeart/2005/8/layout/process1"/>
    <dgm:cxn modelId="{FBB3909C-0D8E-554F-A6AB-5AD03CAA0768}" type="presOf" srcId="{A3FED895-07FF-834E-83F5-30E7660C4A69}" destId="{7DF41D3F-4D3B-804C-BFD6-6917AD1AB18D}" srcOrd="0" destOrd="0" presId="urn:microsoft.com/office/officeart/2005/8/layout/process1"/>
    <dgm:cxn modelId="{1605429C-1523-BB43-8490-71DEB04CCA8C}" type="presOf" srcId="{A6533012-1E63-FD42-AF4A-2363AFBE9BBA}" destId="{B6C68E47-271E-C740-B68A-86971339BAA9}" srcOrd="1" destOrd="0" presId="urn:microsoft.com/office/officeart/2005/8/layout/process1"/>
    <dgm:cxn modelId="{C5F4933E-ADE7-CD42-A960-6958FF496495}" srcId="{9A01BF8F-AA4B-8045-BDBB-AE1C237423D4}" destId="{607C487F-D73F-ED4D-89BD-E248F2CD3BD7}" srcOrd="4" destOrd="0" parTransId="{ADFCEE8E-EA09-FB41-B97B-F265C8808052}" sibTransId="{A3FED895-07FF-834E-83F5-30E7660C4A69}"/>
    <dgm:cxn modelId="{2527D44C-E01E-314D-A7A7-490FD56690E6}" type="presParOf" srcId="{E65F956C-FDC0-8A45-AB4F-90EB7DEDE615}" destId="{E190500C-AE9F-244D-8FA8-6A828632DC6C}" srcOrd="0" destOrd="0" presId="urn:microsoft.com/office/officeart/2005/8/layout/process1"/>
    <dgm:cxn modelId="{58C998A8-830D-8043-B7BF-BCB7C7002CF2}" type="presParOf" srcId="{E65F956C-FDC0-8A45-AB4F-90EB7DEDE615}" destId="{C83AA39E-A72E-C347-8CF8-D76AC324B2B5}" srcOrd="1" destOrd="0" presId="urn:microsoft.com/office/officeart/2005/8/layout/process1"/>
    <dgm:cxn modelId="{DBADB91F-655C-7C41-B134-5E0DE37EFA07}" type="presParOf" srcId="{C83AA39E-A72E-C347-8CF8-D76AC324B2B5}" destId="{FD9EB6BF-699A-A24D-8692-80031E7FC715}" srcOrd="0" destOrd="0" presId="urn:microsoft.com/office/officeart/2005/8/layout/process1"/>
    <dgm:cxn modelId="{FC76BBD7-36A8-2C46-ACD5-235F12DAA476}" type="presParOf" srcId="{E65F956C-FDC0-8A45-AB4F-90EB7DEDE615}" destId="{5230B054-F8D4-1740-B6F1-34C25CD0CAA7}" srcOrd="2" destOrd="0" presId="urn:microsoft.com/office/officeart/2005/8/layout/process1"/>
    <dgm:cxn modelId="{80509FDF-C011-4C44-984C-9F6AC5DD3A1B}" type="presParOf" srcId="{E65F956C-FDC0-8A45-AB4F-90EB7DEDE615}" destId="{AAF60DC7-B1FB-6948-9609-FEAB1FE0F88F}" srcOrd="3" destOrd="0" presId="urn:microsoft.com/office/officeart/2005/8/layout/process1"/>
    <dgm:cxn modelId="{B98456F9-682B-7B47-860D-962D6909C121}" type="presParOf" srcId="{AAF60DC7-B1FB-6948-9609-FEAB1FE0F88F}" destId="{EF15EBE5-6117-FF4C-9197-FBDB82973BA3}" srcOrd="0" destOrd="0" presId="urn:microsoft.com/office/officeart/2005/8/layout/process1"/>
    <dgm:cxn modelId="{E36F5AA3-3AA7-354D-A293-8D04AD8865DC}" type="presParOf" srcId="{E65F956C-FDC0-8A45-AB4F-90EB7DEDE615}" destId="{6EB4DEB9-5644-464A-B611-DB08499A13E1}" srcOrd="4" destOrd="0" presId="urn:microsoft.com/office/officeart/2005/8/layout/process1"/>
    <dgm:cxn modelId="{B93A80BF-DF80-2446-A233-C4CFD6B7FB1B}" type="presParOf" srcId="{E65F956C-FDC0-8A45-AB4F-90EB7DEDE615}" destId="{E6CE69E1-E29C-4949-9C70-2A3468EDAD4E}" srcOrd="5" destOrd="0" presId="urn:microsoft.com/office/officeart/2005/8/layout/process1"/>
    <dgm:cxn modelId="{75E20EED-2B0E-C744-9D35-A07080E64903}" type="presParOf" srcId="{E6CE69E1-E29C-4949-9C70-2A3468EDAD4E}" destId="{B6C68E47-271E-C740-B68A-86971339BAA9}" srcOrd="0" destOrd="0" presId="urn:microsoft.com/office/officeart/2005/8/layout/process1"/>
    <dgm:cxn modelId="{297642AA-4106-DF49-912F-87851A7C5826}" type="presParOf" srcId="{E65F956C-FDC0-8A45-AB4F-90EB7DEDE615}" destId="{F06174DB-0A13-004A-B060-E82DFF45FD4B}" srcOrd="6" destOrd="0" presId="urn:microsoft.com/office/officeart/2005/8/layout/process1"/>
    <dgm:cxn modelId="{98F8E363-E3A5-5F4F-853C-FF2B1A4535CA}" type="presParOf" srcId="{E65F956C-FDC0-8A45-AB4F-90EB7DEDE615}" destId="{A028C020-F582-D842-ACBC-0E66DA685CC6}" srcOrd="7" destOrd="0" presId="urn:microsoft.com/office/officeart/2005/8/layout/process1"/>
    <dgm:cxn modelId="{DC489432-1D63-714E-BD89-60B307574124}" type="presParOf" srcId="{A028C020-F582-D842-ACBC-0E66DA685CC6}" destId="{6DEEDC77-8358-554C-96D0-C9C36CF3BB4C}" srcOrd="0" destOrd="0" presId="urn:microsoft.com/office/officeart/2005/8/layout/process1"/>
    <dgm:cxn modelId="{8C5289FD-1E49-004D-93B9-C9A50413205D}" type="presParOf" srcId="{E65F956C-FDC0-8A45-AB4F-90EB7DEDE615}" destId="{922C5906-CAA4-AF4E-A662-A4BFADAA427F}" srcOrd="8" destOrd="0" presId="urn:microsoft.com/office/officeart/2005/8/layout/process1"/>
    <dgm:cxn modelId="{4DE6B2BE-3B4A-5741-B67E-60EA2DAAF856}" type="presParOf" srcId="{E65F956C-FDC0-8A45-AB4F-90EB7DEDE615}" destId="{7DF41D3F-4D3B-804C-BFD6-6917AD1AB18D}" srcOrd="9" destOrd="0" presId="urn:microsoft.com/office/officeart/2005/8/layout/process1"/>
    <dgm:cxn modelId="{E5E96E07-0764-5F49-B0AA-C50CB51F881B}" type="presParOf" srcId="{7DF41D3F-4D3B-804C-BFD6-6917AD1AB18D}" destId="{63650774-D5DC-0F40-8031-FA87EF735399}" srcOrd="0" destOrd="0" presId="urn:microsoft.com/office/officeart/2005/8/layout/process1"/>
    <dgm:cxn modelId="{26988773-ABA3-9443-A3D0-09452F7A2A4F}" type="presParOf" srcId="{E65F956C-FDC0-8A45-AB4F-90EB7DEDE615}" destId="{1587BA35-0282-0F40-9CEB-D70495502371}"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88E72-6EAA-7040-8F10-0030E32E7391}">
      <dsp:nvSpPr>
        <dsp:cNvPr id="0" name=""/>
        <dsp:cNvSpPr/>
      </dsp:nvSpPr>
      <dsp:spPr>
        <a:xfrm>
          <a:off x="2305663" y="347"/>
          <a:ext cx="1839491" cy="119566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latin typeface="Richela Kids" charset="0"/>
              <a:ea typeface="Richela Kids" charset="0"/>
              <a:cs typeface="Richela Kids" charset="0"/>
            </a:rPr>
            <a:t>Dalla Realtà dei ragazzi</a:t>
          </a:r>
          <a:endParaRPr lang="it-IT" sz="1600" kern="1200" dirty="0">
            <a:latin typeface="Richela Kids" charset="0"/>
            <a:ea typeface="Richela Kids" charset="0"/>
            <a:cs typeface="Richela Kids" charset="0"/>
          </a:endParaRPr>
        </a:p>
      </dsp:txBody>
      <dsp:txXfrm>
        <a:off x="2364031" y="58715"/>
        <a:ext cx="1722755" cy="1078933"/>
      </dsp:txXfrm>
    </dsp:sp>
    <dsp:sp modelId="{7B82D566-DC37-814C-9710-3B863130B8A8}">
      <dsp:nvSpPr>
        <dsp:cNvPr id="0" name=""/>
        <dsp:cNvSpPr/>
      </dsp:nvSpPr>
      <dsp:spPr>
        <a:xfrm>
          <a:off x="1631504" y="598182"/>
          <a:ext cx="3187809" cy="3187809"/>
        </a:xfrm>
        <a:custGeom>
          <a:avLst/>
          <a:gdLst/>
          <a:ahLst/>
          <a:cxnLst/>
          <a:rect l="0" t="0" r="0" b="0"/>
          <a:pathLst>
            <a:path>
              <a:moveTo>
                <a:pt x="2526997" y="301670"/>
              </a:moveTo>
              <a:arcTo wR="1593904" hR="1593904" stAng="18349931" swAng="3645276"/>
            </a:path>
          </a:pathLst>
        </a:custGeom>
        <a:noFill/>
        <a:ln w="635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BBA29B-E500-904C-9988-822CB109265C}">
      <dsp:nvSpPr>
        <dsp:cNvPr id="0" name=""/>
        <dsp:cNvSpPr/>
      </dsp:nvSpPr>
      <dsp:spPr>
        <a:xfrm>
          <a:off x="3686025" y="2391205"/>
          <a:ext cx="1839491" cy="1195669"/>
        </a:xfrm>
        <a:prstGeom prst="roundRect">
          <a:avLst/>
        </a:prstGeom>
        <a:solidFill>
          <a:schemeClr val="accent1">
            <a:shade val="80000"/>
            <a:hueOff val="135633"/>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latin typeface="Richela Kids" charset="0"/>
              <a:ea typeface="Richela Kids" charset="0"/>
              <a:cs typeface="Richela Kids" charset="0"/>
            </a:rPr>
            <a:t>Nel cammino dell’associazione</a:t>
          </a:r>
          <a:endParaRPr lang="it-IT" sz="1600" kern="1200" dirty="0">
            <a:latin typeface="Richela Kids" charset="0"/>
            <a:ea typeface="Richela Kids" charset="0"/>
            <a:cs typeface="Richela Kids" charset="0"/>
          </a:endParaRPr>
        </a:p>
      </dsp:txBody>
      <dsp:txXfrm>
        <a:off x="3744393" y="2449573"/>
        <a:ext cx="1722755" cy="1078933"/>
      </dsp:txXfrm>
    </dsp:sp>
    <dsp:sp modelId="{F83693ED-BAD6-3746-97B2-D1E2669338D0}">
      <dsp:nvSpPr>
        <dsp:cNvPr id="0" name=""/>
        <dsp:cNvSpPr/>
      </dsp:nvSpPr>
      <dsp:spPr>
        <a:xfrm>
          <a:off x="1631504" y="598182"/>
          <a:ext cx="3187809" cy="3187809"/>
        </a:xfrm>
        <a:custGeom>
          <a:avLst/>
          <a:gdLst/>
          <a:ahLst/>
          <a:cxnLst/>
          <a:rect l="0" t="0" r="0" b="0"/>
          <a:pathLst>
            <a:path>
              <a:moveTo>
                <a:pt x="2351796" y="2996093"/>
              </a:moveTo>
              <a:arcTo wR="1593904" hR="1593904" stAng="3696511" swAng="3406978"/>
            </a:path>
          </a:pathLst>
        </a:custGeom>
        <a:noFill/>
        <a:ln w="6350" cap="flat" cmpd="sng" algn="ctr">
          <a:solidFill>
            <a:schemeClr val="accent1">
              <a:shade val="90000"/>
              <a:hueOff val="135648"/>
              <a:satOff val="-313"/>
              <a:lumOff val="9936"/>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E47A29-0F05-DD4D-A74A-1E9DEA2F864D}">
      <dsp:nvSpPr>
        <dsp:cNvPr id="0" name=""/>
        <dsp:cNvSpPr/>
      </dsp:nvSpPr>
      <dsp:spPr>
        <a:xfrm>
          <a:off x="925301" y="2391205"/>
          <a:ext cx="1839491" cy="1195669"/>
        </a:xfrm>
        <a:prstGeom prst="roundRect">
          <a:avLst/>
        </a:prstGeom>
        <a:solidFill>
          <a:schemeClr val="accent1">
            <a:shade val="80000"/>
            <a:hueOff val="271265"/>
            <a:satOff val="5175"/>
            <a:lumOff val="22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latin typeface="Richela Kids" charset="0"/>
              <a:ea typeface="Richela Kids" charset="0"/>
              <a:cs typeface="Richela Kids" charset="0"/>
            </a:rPr>
            <a:t>Nel cammino della Chiesa</a:t>
          </a:r>
          <a:endParaRPr lang="it-IT" sz="1600" kern="1200" dirty="0">
            <a:latin typeface="Richela Kids" charset="0"/>
            <a:ea typeface="Richela Kids" charset="0"/>
            <a:cs typeface="Richela Kids" charset="0"/>
          </a:endParaRPr>
        </a:p>
      </dsp:txBody>
      <dsp:txXfrm>
        <a:off x="983669" y="2449573"/>
        <a:ext cx="1722755" cy="1078933"/>
      </dsp:txXfrm>
    </dsp:sp>
    <dsp:sp modelId="{244D083A-115C-DE42-BD8B-3ACD7D17D00C}">
      <dsp:nvSpPr>
        <dsp:cNvPr id="0" name=""/>
        <dsp:cNvSpPr/>
      </dsp:nvSpPr>
      <dsp:spPr>
        <a:xfrm>
          <a:off x="1631504" y="598182"/>
          <a:ext cx="3187809" cy="3187809"/>
        </a:xfrm>
        <a:custGeom>
          <a:avLst/>
          <a:gdLst/>
          <a:ahLst/>
          <a:cxnLst/>
          <a:rect l="0" t="0" r="0" b="0"/>
          <a:pathLst>
            <a:path>
              <a:moveTo>
                <a:pt x="10520" y="1776738"/>
              </a:moveTo>
              <a:arcTo wR="1593904" hR="1593904" stAng="10404793" swAng="3645276"/>
            </a:path>
          </a:pathLst>
        </a:custGeom>
        <a:noFill/>
        <a:ln w="6350" cap="flat" cmpd="sng" algn="ctr">
          <a:solidFill>
            <a:schemeClr val="accent1">
              <a:shade val="90000"/>
              <a:hueOff val="271296"/>
              <a:satOff val="-626"/>
              <a:lumOff val="1987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791C4-7E0B-5043-91AA-FAB22F0A5371}">
      <dsp:nvSpPr>
        <dsp:cNvPr id="0" name=""/>
        <dsp:cNvSpPr/>
      </dsp:nvSpPr>
      <dsp:spPr>
        <a:xfrm>
          <a:off x="0" y="2903"/>
          <a:ext cx="6688268" cy="7450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Arial" charset="0"/>
              <a:ea typeface="Arial" charset="0"/>
              <a:cs typeface="Arial" charset="0"/>
            </a:rPr>
            <a:t>CATEGORIA: </a:t>
          </a:r>
          <a:r>
            <a:rPr lang="it-IT" sz="2000" b="1" kern="1200" dirty="0" smtClean="0">
              <a:solidFill>
                <a:srgbClr val="FFFF00"/>
              </a:solidFill>
              <a:latin typeface="Richela Kids" charset="0"/>
              <a:ea typeface="Richela Kids" charset="0"/>
              <a:cs typeface="Richela Kids" charset="0"/>
            </a:rPr>
            <a:t>Novità </a:t>
          </a:r>
          <a:endParaRPr lang="it-IT" sz="2000" b="1" kern="1200" dirty="0">
            <a:solidFill>
              <a:srgbClr val="FFFF00"/>
            </a:solidFill>
            <a:latin typeface="Richela Kids" charset="0"/>
            <a:ea typeface="Richela Kids" charset="0"/>
            <a:cs typeface="Richela Kids" charset="0"/>
          </a:endParaRPr>
        </a:p>
      </dsp:txBody>
      <dsp:txXfrm>
        <a:off x="36370" y="39273"/>
        <a:ext cx="6615528" cy="672312"/>
      </dsp:txXfrm>
    </dsp:sp>
    <dsp:sp modelId="{F8C652E7-6500-3A4A-9158-68FC28904C5F}">
      <dsp:nvSpPr>
        <dsp:cNvPr id="0" name=""/>
        <dsp:cNvSpPr/>
      </dsp:nvSpPr>
      <dsp:spPr>
        <a:xfrm>
          <a:off x="0" y="747955"/>
          <a:ext cx="6688268"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53" tIns="16510" rIns="92456" bIns="16510" numCol="1" spcCol="1270" anchor="t"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lang="it-IT" sz="1000" kern="1200" dirty="0"/>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lang="it-IT" sz="1000" kern="1200" dirty="0"/>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lang="it-IT" sz="1000" kern="1200" dirty="0"/>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lang="it-IT" sz="1000" kern="1200" dirty="0"/>
        </a:p>
      </dsp:txBody>
      <dsp:txXfrm>
        <a:off x="0" y="747955"/>
        <a:ext cx="6688268" cy="672750"/>
      </dsp:txXfrm>
    </dsp:sp>
    <dsp:sp modelId="{543C1F87-49E8-EF45-9C89-862589F4EE68}">
      <dsp:nvSpPr>
        <dsp:cNvPr id="0" name=""/>
        <dsp:cNvSpPr/>
      </dsp:nvSpPr>
      <dsp:spPr>
        <a:xfrm>
          <a:off x="0" y="882184"/>
          <a:ext cx="6688268" cy="7450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b="1" kern="1200" dirty="0" smtClean="0">
              <a:latin typeface="Arial" charset="0"/>
              <a:ea typeface="Arial" charset="0"/>
              <a:cs typeface="Arial" charset="0"/>
            </a:rPr>
            <a:t>DOMANDA DI VITA: </a:t>
          </a:r>
        </a:p>
        <a:p>
          <a:pPr lvl="0" algn="l" defTabSz="666750">
            <a:lnSpc>
              <a:spcPct val="90000"/>
            </a:lnSpc>
            <a:spcBef>
              <a:spcPct val="0"/>
            </a:spcBef>
            <a:spcAft>
              <a:spcPct val="35000"/>
            </a:spcAft>
          </a:pPr>
          <a:r>
            <a:rPr lang="it-IT" sz="1500" b="1" kern="1200" dirty="0" smtClean="0">
              <a:latin typeface="Arial" charset="0"/>
              <a:ea typeface="Arial" charset="0"/>
              <a:cs typeface="Arial" charset="0"/>
            </a:rPr>
            <a:t>Autenticità</a:t>
          </a:r>
          <a:r>
            <a:rPr lang="it-IT" sz="1500" b="1" kern="1200" baseline="0" dirty="0" smtClean="0">
              <a:latin typeface="Arial" charset="0"/>
              <a:ea typeface="Arial" charset="0"/>
              <a:cs typeface="Arial" charset="0"/>
            </a:rPr>
            <a:t>/originalità </a:t>
          </a:r>
          <a:r>
            <a:rPr lang="it-IT" sz="2000" b="1" kern="1200" dirty="0" smtClean="0">
              <a:solidFill>
                <a:srgbClr val="FFFF00"/>
              </a:solidFill>
              <a:latin typeface="Richela Kids" charset="0"/>
              <a:ea typeface="Richela Kids" charset="0"/>
              <a:cs typeface="Richela Kids" charset="0"/>
            </a:rPr>
            <a:t>Mi guardi?</a:t>
          </a:r>
          <a:r>
            <a:rPr lang="it-IT" sz="2000" b="1" kern="1200" baseline="0" dirty="0" smtClean="0">
              <a:solidFill>
                <a:srgbClr val="FFFF00"/>
              </a:solidFill>
              <a:latin typeface="Richela Kids" charset="0"/>
              <a:ea typeface="Richela Kids" charset="0"/>
              <a:cs typeface="Richela Kids" charset="0"/>
            </a:rPr>
            <a:t> </a:t>
          </a:r>
          <a:endParaRPr lang="it-IT" sz="2000" b="1" kern="1200" dirty="0">
            <a:solidFill>
              <a:srgbClr val="FFFF00"/>
            </a:solidFill>
            <a:latin typeface="Richela Kids" charset="0"/>
            <a:ea typeface="Richela Kids" charset="0"/>
            <a:cs typeface="Richela Kids" charset="0"/>
          </a:endParaRPr>
        </a:p>
      </dsp:txBody>
      <dsp:txXfrm>
        <a:off x="36370" y="918554"/>
        <a:ext cx="6615528" cy="672312"/>
      </dsp:txXfrm>
    </dsp:sp>
    <dsp:sp modelId="{1F0FE5D9-9ED0-2F4C-AA26-4DA821DCBBD6}">
      <dsp:nvSpPr>
        <dsp:cNvPr id="0" name=""/>
        <dsp:cNvSpPr/>
      </dsp:nvSpPr>
      <dsp:spPr>
        <a:xfrm>
          <a:off x="0" y="2165758"/>
          <a:ext cx="6688268"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53" tIns="16510" rIns="92456" bIns="16510" numCol="1" spcCol="1270" anchor="t" anchorCtr="0">
          <a:noAutofit/>
        </a:bodyPr>
        <a:lstStyle/>
        <a:p>
          <a:pPr marL="171450" marR="0" lvl="1" indent="-171450" algn="l" defTabSz="800100" rtl="0" eaLnBrk="1" fontAlgn="auto" latinLnBrk="0" hangingPunct="1">
            <a:lnSpc>
              <a:spcPct val="90000"/>
            </a:lnSpc>
            <a:spcBef>
              <a:spcPct val="0"/>
            </a:spcBef>
            <a:spcAft>
              <a:spcPct val="20000"/>
            </a:spcAft>
            <a:buClrTx/>
            <a:buSzTx/>
            <a:buFontTx/>
            <a:buChar char="••"/>
            <a:tabLst/>
            <a:defRPr/>
          </a:pPr>
          <a:endParaRPr lang="it-IT" sz="1000" kern="1200" dirty="0"/>
        </a:p>
      </dsp:txBody>
      <dsp:txXfrm>
        <a:off x="0" y="2165758"/>
        <a:ext cx="6688268" cy="215280"/>
      </dsp:txXfrm>
    </dsp:sp>
    <dsp:sp modelId="{5D29FED7-21C2-D44E-823A-9D623FD8165A}">
      <dsp:nvSpPr>
        <dsp:cNvPr id="0" name=""/>
        <dsp:cNvSpPr/>
      </dsp:nvSpPr>
      <dsp:spPr>
        <a:xfrm>
          <a:off x="0" y="1752600"/>
          <a:ext cx="6688268" cy="7450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b="1" kern="1200" dirty="0" smtClean="0">
              <a:latin typeface="Arial" charset="0"/>
              <a:ea typeface="Arial" charset="0"/>
              <a:cs typeface="Arial" charset="0"/>
            </a:rPr>
            <a:t>AMBIENTAZIONE</a:t>
          </a:r>
          <a:r>
            <a:rPr lang="it-IT" sz="1500" kern="1200" dirty="0" smtClean="0"/>
            <a:t>: </a:t>
          </a:r>
          <a:r>
            <a:rPr lang="it-IT" sz="2400" kern="1200" dirty="0" smtClean="0">
              <a:solidFill>
                <a:srgbClr val="FFFF00"/>
              </a:solidFill>
              <a:latin typeface="Richela Kids" charset="0"/>
              <a:ea typeface="Richela Kids" charset="0"/>
              <a:cs typeface="Richela Kids" charset="0"/>
            </a:rPr>
            <a:t>Sartoria</a:t>
          </a:r>
          <a:endParaRPr lang="it-IT" sz="2400" kern="1200" dirty="0">
            <a:solidFill>
              <a:srgbClr val="FFFF00"/>
            </a:solidFill>
            <a:latin typeface="Richela Kids" charset="0"/>
            <a:ea typeface="Richela Kids" charset="0"/>
            <a:cs typeface="Richela Kids" charset="0"/>
          </a:endParaRPr>
        </a:p>
      </dsp:txBody>
      <dsp:txXfrm>
        <a:off x="36370" y="1788970"/>
        <a:ext cx="6615528" cy="672312"/>
      </dsp:txXfrm>
    </dsp:sp>
    <dsp:sp modelId="{9E622532-BFF6-9E40-A7DD-BB79CB11D893}">
      <dsp:nvSpPr>
        <dsp:cNvPr id="0" name=""/>
        <dsp:cNvSpPr/>
      </dsp:nvSpPr>
      <dsp:spPr>
        <a:xfrm>
          <a:off x="0" y="2609381"/>
          <a:ext cx="6688268" cy="7450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it-IT" sz="1300" b="1" kern="1200" dirty="0" smtClean="0">
              <a:latin typeface="Arial" charset="0"/>
              <a:ea typeface="Arial" charset="0"/>
              <a:cs typeface="Arial" charset="0"/>
            </a:rPr>
            <a:t>ICONA</a:t>
          </a:r>
          <a:r>
            <a:rPr lang="it-IT" sz="1300" b="1" kern="1200" baseline="0" dirty="0" smtClean="0">
              <a:latin typeface="Arial" charset="0"/>
              <a:ea typeface="Arial" charset="0"/>
              <a:cs typeface="Arial" charset="0"/>
            </a:rPr>
            <a:t> BIBLICA: </a:t>
          </a:r>
          <a:r>
            <a:rPr lang="it-IT" sz="2000" b="1" kern="1200" baseline="0" dirty="0" smtClean="0">
              <a:solidFill>
                <a:srgbClr val="FFFF00"/>
              </a:solidFill>
              <a:latin typeface="Richela Kids" charset="0"/>
              <a:ea typeface="Richela Kids" charset="0"/>
              <a:cs typeface="Richela Kids" charset="0"/>
            </a:rPr>
            <a:t>Lc 4, 14-21 </a:t>
          </a:r>
          <a:endParaRPr lang="it-IT" sz="1300" b="1" kern="1200" dirty="0">
            <a:solidFill>
              <a:srgbClr val="FFFF00"/>
            </a:solidFill>
            <a:latin typeface="Richela Kids" charset="0"/>
            <a:ea typeface="Richela Kids" charset="0"/>
            <a:cs typeface="Richela Kids" charset="0"/>
          </a:endParaRPr>
        </a:p>
      </dsp:txBody>
      <dsp:txXfrm>
        <a:off x="36370" y="2645751"/>
        <a:ext cx="6615528" cy="672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500C-AE9F-244D-8FA8-6A828632DC6C}">
      <dsp:nvSpPr>
        <dsp:cNvPr id="0" name=""/>
        <dsp:cNvSpPr/>
      </dsp:nvSpPr>
      <dsp:spPr>
        <a:xfrm>
          <a:off x="0" y="3823435"/>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Idea</a:t>
          </a:r>
          <a:r>
            <a:rPr lang="it-IT" sz="2000" kern="1200" baseline="0" dirty="0" smtClean="0">
              <a:latin typeface="Richela Kids" charset="0"/>
              <a:ea typeface="Richela Kids" charset="0"/>
              <a:cs typeface="Richela Kids" charset="0"/>
            </a:rPr>
            <a:t> generale</a:t>
          </a:r>
          <a:endParaRPr lang="it-IT" sz="2000" kern="1200" dirty="0">
            <a:latin typeface="Richela Kids" charset="0"/>
            <a:ea typeface="Richela Kids" charset="0"/>
            <a:cs typeface="Richela Kids" charset="0"/>
          </a:endParaRPr>
        </a:p>
      </dsp:txBody>
      <dsp:txXfrm>
        <a:off x="35977" y="3859412"/>
        <a:ext cx="1975292" cy="1156393"/>
      </dsp:txXfrm>
    </dsp:sp>
    <dsp:sp modelId="{C83AA39E-A72E-C347-8CF8-D76AC324B2B5}">
      <dsp:nvSpPr>
        <dsp:cNvPr id="0" name=""/>
        <dsp:cNvSpPr/>
      </dsp:nvSpPr>
      <dsp:spPr>
        <a:xfrm>
          <a:off x="2251970" y="4183750"/>
          <a:ext cx="434016" cy="5077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251970" y="4285293"/>
        <a:ext cx="303811" cy="304631"/>
      </dsp:txXfrm>
    </dsp:sp>
    <dsp:sp modelId="{5230B054-F8D4-1740-B6F1-34C25CD0CAA7}">
      <dsp:nvSpPr>
        <dsp:cNvPr id="0" name=""/>
        <dsp:cNvSpPr/>
      </dsp:nvSpPr>
      <dsp:spPr>
        <a:xfrm>
          <a:off x="2866144" y="3823435"/>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Icona biblica</a:t>
          </a:r>
          <a:endParaRPr lang="it-IT" sz="2000" kern="1200" dirty="0">
            <a:latin typeface="Richela Kids" charset="0"/>
            <a:ea typeface="Richela Kids" charset="0"/>
            <a:cs typeface="Richela Kids" charset="0"/>
          </a:endParaRPr>
        </a:p>
      </dsp:txBody>
      <dsp:txXfrm>
        <a:off x="2902121" y="3859412"/>
        <a:ext cx="1975292" cy="1156393"/>
      </dsp:txXfrm>
    </dsp:sp>
    <dsp:sp modelId="{AAF60DC7-B1FB-6948-9609-FEAB1FE0F88F}">
      <dsp:nvSpPr>
        <dsp:cNvPr id="0" name=""/>
        <dsp:cNvSpPr/>
      </dsp:nvSpPr>
      <dsp:spPr>
        <a:xfrm>
          <a:off x="5118115" y="4183750"/>
          <a:ext cx="434016" cy="5077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5118115" y="4285293"/>
        <a:ext cx="303811" cy="304631"/>
      </dsp:txXfrm>
    </dsp:sp>
    <dsp:sp modelId="{6EB4DEB9-5644-464A-B611-DB08499A13E1}">
      <dsp:nvSpPr>
        <dsp:cNvPr id="0" name=""/>
        <dsp:cNvSpPr/>
      </dsp:nvSpPr>
      <dsp:spPr>
        <a:xfrm>
          <a:off x="5732289" y="3823435"/>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Categoria della novità</a:t>
          </a:r>
          <a:endParaRPr lang="it-IT" sz="2000" kern="1200" dirty="0">
            <a:latin typeface="Richela Kids" charset="0"/>
            <a:ea typeface="Richela Kids" charset="0"/>
            <a:cs typeface="Richela Kids" charset="0"/>
          </a:endParaRPr>
        </a:p>
      </dsp:txBody>
      <dsp:txXfrm>
        <a:off x="5768266" y="3859412"/>
        <a:ext cx="1975292" cy="1156393"/>
      </dsp:txXfrm>
    </dsp:sp>
    <dsp:sp modelId="{E6CE69E1-E29C-4949-9C70-2A3468EDAD4E}">
      <dsp:nvSpPr>
        <dsp:cNvPr id="0" name=""/>
        <dsp:cNvSpPr/>
      </dsp:nvSpPr>
      <dsp:spPr>
        <a:xfrm rot="5474261">
          <a:off x="6623904" y="5019334"/>
          <a:ext cx="227911" cy="5077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6658829" y="5086698"/>
        <a:ext cx="159538" cy="304631"/>
      </dsp:txXfrm>
    </dsp:sp>
    <dsp:sp modelId="{F06174DB-0A13-004A-B060-E82DFF45FD4B}">
      <dsp:nvSpPr>
        <dsp:cNvPr id="0" name=""/>
        <dsp:cNvSpPr/>
      </dsp:nvSpPr>
      <dsp:spPr>
        <a:xfrm>
          <a:off x="5696462" y="5481705"/>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Domanda di Vita:</a:t>
          </a:r>
        </a:p>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 Mi guardi?</a:t>
          </a:r>
        </a:p>
      </dsp:txBody>
      <dsp:txXfrm>
        <a:off x="5732439" y="5517682"/>
        <a:ext cx="1975292" cy="1156393"/>
      </dsp:txXfrm>
    </dsp:sp>
    <dsp:sp modelId="{A028C020-F582-D842-ACBC-0E66DA685CC6}">
      <dsp:nvSpPr>
        <dsp:cNvPr id="0" name=""/>
        <dsp:cNvSpPr/>
      </dsp:nvSpPr>
      <dsp:spPr>
        <a:xfrm rot="10743443">
          <a:off x="5109592" y="5865237"/>
          <a:ext cx="398806" cy="5077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5229226" y="5965796"/>
        <a:ext cx="279164" cy="304631"/>
      </dsp:txXfrm>
    </dsp:sp>
    <dsp:sp modelId="{922C5906-CAA4-AF4E-A662-A4BFADAA427F}">
      <dsp:nvSpPr>
        <dsp:cNvPr id="0" name=""/>
        <dsp:cNvSpPr/>
      </dsp:nvSpPr>
      <dsp:spPr>
        <a:xfrm>
          <a:off x="2896853" y="5527768"/>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Ambientazione:</a:t>
          </a:r>
          <a:r>
            <a:rPr lang="it-IT" sz="2000" kern="1200" baseline="0" dirty="0" smtClean="0">
              <a:latin typeface="Richela Kids" charset="0"/>
              <a:ea typeface="Richela Kids" charset="0"/>
              <a:cs typeface="Richela Kids" charset="0"/>
            </a:rPr>
            <a:t> la sartoria</a:t>
          </a:r>
          <a:endParaRPr lang="it-IT" sz="2000" kern="1200" dirty="0">
            <a:latin typeface="Richela Kids" charset="0"/>
            <a:ea typeface="Richela Kids" charset="0"/>
            <a:cs typeface="Richela Kids" charset="0"/>
          </a:endParaRPr>
        </a:p>
      </dsp:txBody>
      <dsp:txXfrm>
        <a:off x="2932830" y="5563745"/>
        <a:ext cx="1975292" cy="1156393"/>
      </dsp:txXfrm>
    </dsp:sp>
    <dsp:sp modelId="{7DF41D3F-4D3B-804C-BFD6-6917AD1AB18D}">
      <dsp:nvSpPr>
        <dsp:cNvPr id="0" name=""/>
        <dsp:cNvSpPr/>
      </dsp:nvSpPr>
      <dsp:spPr>
        <a:xfrm rot="10786910">
          <a:off x="2234158" y="5893647"/>
          <a:ext cx="450295" cy="50771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2369246" y="5994933"/>
        <a:ext cx="315207" cy="304631"/>
      </dsp:txXfrm>
    </dsp:sp>
    <dsp:sp modelId="{1587BA35-0282-0F40-9CEB-D70495502371}">
      <dsp:nvSpPr>
        <dsp:cNvPr id="0" name=""/>
        <dsp:cNvSpPr/>
      </dsp:nvSpPr>
      <dsp:spPr>
        <a:xfrm>
          <a:off x="0" y="5538798"/>
          <a:ext cx="2047246" cy="1228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Richela Kids" charset="0"/>
              <a:ea typeface="Richela Kids" charset="0"/>
              <a:cs typeface="Richela Kids" charset="0"/>
            </a:rPr>
            <a:t>Gli atteggiamenti</a:t>
          </a:r>
          <a:endParaRPr lang="it-IT" sz="2000" kern="1200" dirty="0">
            <a:latin typeface="Richela Kids" charset="0"/>
            <a:ea typeface="Richela Kids" charset="0"/>
            <a:cs typeface="Richela Kids" charset="0"/>
          </a:endParaRPr>
        </a:p>
      </dsp:txBody>
      <dsp:txXfrm>
        <a:off x="35977" y="5574775"/>
        <a:ext cx="1975292" cy="115639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3B7978-90ED-9648-990B-3883BE6ABE47}" type="datetimeFigureOut">
              <a:rPr lang="it-IT" smtClean="0"/>
              <a:t>06/08/21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35211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3B7978-90ED-9648-990B-3883BE6ABE47}" type="datetimeFigureOut">
              <a:rPr lang="it-IT" smtClean="0"/>
              <a:t>06/08/21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29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3B7978-90ED-9648-990B-3883BE6ABE47}" type="datetimeFigureOut">
              <a:rPr lang="it-IT" smtClean="0"/>
              <a:t>06/08/21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77404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3B7978-90ED-9648-990B-3883BE6ABE47}" type="datetimeFigureOut">
              <a:rPr lang="it-IT" smtClean="0"/>
              <a:t>06/08/21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129516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43B7978-90ED-9648-990B-3883BE6ABE47}" type="datetimeFigureOut">
              <a:rPr lang="it-IT" smtClean="0"/>
              <a:t>06/08/21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105746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3B7978-90ED-9648-990B-3883BE6ABE47}" type="datetimeFigureOut">
              <a:rPr lang="it-IT" smtClean="0"/>
              <a:t>06/08/21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179987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3B7978-90ED-9648-990B-3883BE6ABE47}" type="datetimeFigureOut">
              <a:rPr lang="it-IT" smtClean="0"/>
              <a:t>06/08/21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155531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43B7978-90ED-9648-990B-3883BE6ABE47}" type="datetimeFigureOut">
              <a:rPr lang="it-IT" smtClean="0"/>
              <a:t>06/08/21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38269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3B7978-90ED-9648-990B-3883BE6ABE47}" type="datetimeFigureOut">
              <a:rPr lang="it-IT" smtClean="0"/>
              <a:t>06/08/21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47666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43B7978-90ED-9648-990B-3883BE6ABE47}" type="datetimeFigureOut">
              <a:rPr lang="it-IT" smtClean="0"/>
              <a:t>06/08/21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107057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43B7978-90ED-9648-990B-3883BE6ABE47}" type="datetimeFigureOut">
              <a:rPr lang="it-IT" smtClean="0"/>
              <a:t>06/08/21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03DF298-D766-0248-BA28-F75847215F85}" type="slidenum">
              <a:rPr lang="it-IT" smtClean="0"/>
              <a:t>‹n.›</a:t>
            </a:fld>
            <a:endParaRPr lang="it-IT"/>
          </a:p>
        </p:txBody>
      </p:sp>
    </p:spTree>
    <p:extLst>
      <p:ext uri="{BB962C8B-B14F-4D97-AF65-F5344CB8AC3E}">
        <p14:creationId xmlns:p14="http://schemas.microsoft.com/office/powerpoint/2010/main" val="260401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B7978-90ED-9648-990B-3883BE6ABE47}" type="datetimeFigureOut">
              <a:rPr lang="it-IT" smtClean="0"/>
              <a:t>06/08/21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F298-D766-0248-BA28-F75847215F85}" type="slidenum">
              <a:rPr lang="it-IT" smtClean="0"/>
              <a:t>‹n.›</a:t>
            </a:fld>
            <a:endParaRPr lang="it-IT"/>
          </a:p>
        </p:txBody>
      </p:sp>
    </p:spTree>
    <p:extLst>
      <p:ext uri="{BB962C8B-B14F-4D97-AF65-F5344CB8AC3E}">
        <p14:creationId xmlns:p14="http://schemas.microsoft.com/office/powerpoint/2010/main" val="106785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a:off x="0" y="-46664"/>
            <a:ext cx="7017488" cy="6904664"/>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904664">
                <a:moveTo>
                  <a:pt x="0" y="21265"/>
                </a:moveTo>
                <a:lnTo>
                  <a:pt x="6400800" y="0"/>
                </a:lnTo>
                <a:lnTo>
                  <a:pt x="4954772" y="6904664"/>
                </a:lnTo>
                <a:lnTo>
                  <a:pt x="0" y="6904664"/>
                </a:lnTo>
                <a:lnTo>
                  <a:pt x="0" y="21265"/>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1" y="1872341"/>
            <a:ext cx="5046779" cy="2817824"/>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508" y="433168"/>
            <a:ext cx="3828182" cy="858388"/>
          </a:xfrm>
          <a:prstGeom prst="rect">
            <a:avLst/>
          </a:prstGeom>
        </p:spPr>
      </p:pic>
      <p:sp>
        <p:nvSpPr>
          <p:cNvPr id="12" name="CasellaDiTesto 11"/>
          <p:cNvSpPr txBox="1"/>
          <p:nvPr/>
        </p:nvSpPr>
        <p:spPr>
          <a:xfrm>
            <a:off x="318244" y="5204696"/>
            <a:ext cx="5770795" cy="1138773"/>
          </a:xfrm>
          <a:prstGeom prst="rect">
            <a:avLst/>
          </a:prstGeom>
          <a:noFill/>
        </p:spPr>
        <p:txBody>
          <a:bodyPr wrap="square" rtlCol="0">
            <a:spAutoFit/>
          </a:bodyPr>
          <a:lstStyle/>
          <a:p>
            <a:pPr algn="ctr"/>
            <a:r>
              <a:rPr lang="it-IT" sz="3200" dirty="0" smtClean="0">
                <a:solidFill>
                  <a:schemeClr val="accent1">
                    <a:lumMod val="75000"/>
                  </a:schemeClr>
                </a:solidFill>
                <a:latin typeface="Richela Kids" charset="0"/>
                <a:ea typeface="Richela Kids" charset="0"/>
                <a:cs typeface="Richela Kids" charset="0"/>
              </a:rPr>
              <a:t>Proposta formativa ACR </a:t>
            </a:r>
          </a:p>
          <a:p>
            <a:pPr algn="ctr"/>
            <a:r>
              <a:rPr lang="it-IT" sz="3600" dirty="0" smtClean="0">
                <a:solidFill>
                  <a:schemeClr val="accent1">
                    <a:lumMod val="75000"/>
                  </a:schemeClr>
                </a:solidFill>
                <a:latin typeface="Richela Kids" charset="0"/>
                <a:ea typeface="Richela Kids" charset="0"/>
                <a:cs typeface="Richela Kids" charset="0"/>
              </a:rPr>
              <a:t> 2021/2022</a:t>
            </a:r>
            <a:endParaRPr lang="it-IT" sz="3600" dirty="0">
              <a:solidFill>
                <a:schemeClr val="accent1">
                  <a:lumMod val="75000"/>
                </a:schemeClr>
              </a:solidFill>
              <a:latin typeface="Richela Kids" charset="0"/>
              <a:ea typeface="Richela Kids" charset="0"/>
              <a:cs typeface="Richela Kids" charset="0"/>
            </a:endParaRPr>
          </a:p>
        </p:txBody>
      </p:sp>
    </p:spTree>
    <p:extLst>
      <p:ext uri="{BB962C8B-B14F-4D97-AF65-F5344CB8AC3E}">
        <p14:creationId xmlns:p14="http://schemas.microsoft.com/office/powerpoint/2010/main" val="178243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DOMANDA DI VITA</a:t>
            </a:r>
            <a:endParaRPr lang="it-IT" sz="36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962205" y="2010095"/>
            <a:ext cx="8563531" cy="4044184"/>
          </a:xfrm>
          <a:prstGeom prst="rect">
            <a:avLst/>
          </a:prstGeom>
        </p:spPr>
        <p:txBody>
          <a:bodyPr wrap="square">
            <a:spAutoFit/>
          </a:bodyPr>
          <a:lstStyle/>
          <a:p>
            <a:pPr marL="342900" lvl="0" indent="-342900" algn="just">
              <a:lnSpc>
                <a:spcPct val="107000"/>
              </a:lnSpc>
              <a:spcAft>
                <a:spcPts val="0"/>
              </a:spcAft>
              <a:buFont typeface="Symbol" charset="2"/>
              <a:buChar char=""/>
            </a:pPr>
            <a:r>
              <a:rPr lang="it-IT" sz="2000" dirty="0" smtClean="0">
                <a:solidFill>
                  <a:srgbClr val="C00000"/>
                </a:solidFill>
                <a:effectLst/>
                <a:latin typeface="Richela Kids" charset="0"/>
                <a:ea typeface="Richela Kids" charset="0"/>
                <a:cs typeface="Richela Kids" charset="0"/>
              </a:rPr>
              <a:t>Mi guardi? </a:t>
            </a:r>
            <a:r>
              <a:rPr lang="it-IT" sz="2000" dirty="0" smtClean="0">
                <a:solidFill>
                  <a:schemeClr val="accent1">
                    <a:lumMod val="75000"/>
                  </a:schemeClr>
                </a:solidFill>
                <a:effectLst/>
                <a:latin typeface="Arial" charset="0"/>
                <a:ea typeface="Calibri" charset="0"/>
                <a:cs typeface="Times New Roman" charset="0"/>
              </a:rPr>
              <a:t>È la richiesta che i bambini fanno ai genitori quando vogliono cimentarsi in qualcosa di nuovo: </a:t>
            </a:r>
            <a:r>
              <a:rPr lang="it-IT" sz="2000" i="1" dirty="0" smtClean="0">
                <a:solidFill>
                  <a:schemeClr val="accent1">
                    <a:lumMod val="75000"/>
                  </a:schemeClr>
                </a:solidFill>
                <a:effectLst/>
                <a:latin typeface="Arial" charset="0"/>
                <a:ea typeface="Calibri" charset="0"/>
                <a:cs typeface="Times New Roman" charset="0"/>
              </a:rPr>
              <a:t>“Io ci provo ma tu guardami!”</a:t>
            </a:r>
            <a:r>
              <a:rPr lang="it-IT" sz="2000" dirty="0" smtClean="0">
                <a:solidFill>
                  <a:schemeClr val="accent1">
                    <a:lumMod val="75000"/>
                  </a:schemeClr>
                </a:solidFill>
                <a:effectLst/>
                <a:latin typeface="Arial" charset="0"/>
                <a:ea typeface="Calibri" charset="0"/>
                <a:cs typeface="Times New Roman" charset="0"/>
              </a:rPr>
              <a:t>. Una presenza che richiede proprio un coinvolgimento.</a:t>
            </a:r>
            <a:endParaRPr lang="it-IT" sz="2000" dirty="0" smtClean="0">
              <a:solidFill>
                <a:schemeClr val="accent1">
                  <a:lumMod val="75000"/>
                </a:schemeClr>
              </a:solidFill>
              <a:effectLst/>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it-IT" sz="2000" dirty="0" smtClean="0">
                <a:solidFill>
                  <a:srgbClr val="C00000"/>
                </a:solidFill>
                <a:effectLst/>
                <a:latin typeface="Richela Kids" charset="0"/>
                <a:ea typeface="Richela Kids" charset="0"/>
                <a:cs typeface="Richela Kids" charset="0"/>
              </a:rPr>
              <a:t>Mi guardi? </a:t>
            </a:r>
            <a:r>
              <a:rPr lang="it-IT" sz="2000" dirty="0" smtClean="0">
                <a:solidFill>
                  <a:schemeClr val="accent1">
                    <a:lumMod val="75000"/>
                  </a:schemeClr>
                </a:solidFill>
                <a:effectLst/>
                <a:latin typeface="Arial" charset="0"/>
                <a:ea typeface="Calibri" charset="0"/>
                <a:cs typeface="Times New Roman" charset="0"/>
              </a:rPr>
              <a:t>È il desiderio di essere accolti nelle proprie fragilità, è sapere di essere guardati per </a:t>
            </a:r>
            <a:r>
              <a:rPr lang="it-IT" sz="2000" dirty="0" err="1" smtClean="0">
                <a:solidFill>
                  <a:schemeClr val="accent1">
                    <a:lumMod val="75000"/>
                  </a:schemeClr>
                </a:solidFill>
                <a:effectLst/>
                <a:latin typeface="Arial" charset="0"/>
                <a:ea typeface="Calibri" charset="0"/>
                <a:cs typeface="Times New Roman" charset="0"/>
              </a:rPr>
              <a:t>ri</a:t>
            </a:r>
            <a:r>
              <a:rPr lang="it-IT" sz="2000" dirty="0" smtClean="0">
                <a:solidFill>
                  <a:schemeClr val="accent1">
                    <a:lumMod val="75000"/>
                  </a:schemeClr>
                </a:solidFill>
                <a:effectLst/>
                <a:latin typeface="Arial" charset="0"/>
                <a:ea typeface="Calibri" charset="0"/>
                <a:cs typeface="Times New Roman" charset="0"/>
              </a:rPr>
              <a:t>-vedersi e riconoscere che ciascuno porta con sé qualcosa di unico e originale.</a:t>
            </a:r>
            <a:endParaRPr lang="it-IT" sz="2000" dirty="0" smtClean="0">
              <a:solidFill>
                <a:schemeClr val="accent1">
                  <a:lumMod val="75000"/>
                </a:schemeClr>
              </a:solidFill>
              <a:effectLst/>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it-IT" sz="2000" dirty="0" smtClean="0">
                <a:solidFill>
                  <a:srgbClr val="C00000"/>
                </a:solidFill>
                <a:effectLst/>
                <a:latin typeface="Richela Kids" charset="0"/>
                <a:ea typeface="Richela Kids" charset="0"/>
                <a:cs typeface="Richela Kids" charset="0"/>
              </a:rPr>
              <a:t>Mi guardi? </a:t>
            </a:r>
            <a:r>
              <a:rPr lang="it-IT" sz="2000" dirty="0" smtClean="0">
                <a:solidFill>
                  <a:schemeClr val="accent1">
                    <a:lumMod val="75000"/>
                  </a:schemeClr>
                </a:solidFill>
                <a:effectLst/>
                <a:latin typeface="Arial" charset="0"/>
                <a:ea typeface="Calibri" charset="0"/>
                <a:cs typeface="Times New Roman" charset="0"/>
              </a:rPr>
              <a:t>È scoprire di essere dentro un mistero d’amore che non lascia fuori nessuno, una Storia che ci supera e ci comprende. </a:t>
            </a:r>
            <a:endParaRPr lang="it-IT" sz="2000" dirty="0" smtClean="0">
              <a:solidFill>
                <a:schemeClr val="accent1">
                  <a:lumMod val="75000"/>
                </a:schemeClr>
              </a:solidFill>
              <a:effectLst/>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it-IT" sz="2000" dirty="0" smtClean="0">
                <a:solidFill>
                  <a:srgbClr val="C00000"/>
                </a:solidFill>
                <a:effectLst/>
                <a:latin typeface="Richela Kids" charset="0"/>
                <a:ea typeface="Richela Kids" charset="0"/>
                <a:cs typeface="Richela Kids" charset="0"/>
              </a:rPr>
              <a:t>Mi guardi? </a:t>
            </a:r>
            <a:r>
              <a:rPr lang="it-IT" sz="2000" dirty="0" smtClean="0">
                <a:solidFill>
                  <a:schemeClr val="accent1">
                    <a:lumMod val="75000"/>
                  </a:schemeClr>
                </a:solidFill>
                <a:effectLst/>
                <a:latin typeface="Arial" charset="0"/>
                <a:ea typeface="Calibri" charset="0"/>
                <a:cs typeface="Times New Roman" charset="0"/>
              </a:rPr>
              <a:t>È la volontà di essere compresi nell’OGGI della loro storia. I bambini e i ragazzi non sono un surrogato di ciò che saranno da adulti, la loro esistenza non è sospesa, sono vite in crescita che richiedono di essere declinate sempre all’indicativo presente come la fede</a:t>
            </a:r>
            <a:r>
              <a:rPr lang="it-IT" dirty="0" smtClean="0">
                <a:effectLst/>
                <a:latin typeface="Arial" charset="0"/>
                <a:ea typeface="Calibri" charset="0"/>
                <a:cs typeface="Times New Roman" charset="0"/>
              </a:rPr>
              <a:t>.</a:t>
            </a: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130105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L’AMBIENTAZIONE</a:t>
            </a:r>
            <a:r>
              <a:rPr lang="it-IT" sz="3200" dirty="0" smtClean="0">
                <a:solidFill>
                  <a:schemeClr val="accent1">
                    <a:lumMod val="50000"/>
                  </a:schemeClr>
                </a:solidFill>
                <a:latin typeface="Richela Kids" charset="0"/>
                <a:ea typeface="Richela Kids" charset="0"/>
                <a:cs typeface="Richela Kids" charset="0"/>
              </a:rPr>
              <a:t>: </a:t>
            </a:r>
            <a:r>
              <a:rPr lang="it-IT" sz="3200" dirty="0" smtClean="0">
                <a:solidFill>
                  <a:schemeClr val="accent1">
                    <a:lumMod val="50000"/>
                  </a:schemeClr>
                </a:solidFill>
                <a:latin typeface="Richela Kids" charset="0"/>
                <a:ea typeface="Richela Kids" charset="0"/>
                <a:cs typeface="Richela Kids" charset="0"/>
              </a:rPr>
              <a:t>LA SARTORIA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081327" y="1915214"/>
            <a:ext cx="8187974" cy="4076885"/>
          </a:xfrm>
          <a:prstGeom prst="rect">
            <a:avLst/>
          </a:prstGeom>
        </p:spPr>
        <p:txBody>
          <a:bodyPr wrap="square">
            <a:spAutoFit/>
          </a:bodyPr>
          <a:lstStyle/>
          <a:p>
            <a:pPr lvl="0" algn="just">
              <a:lnSpc>
                <a:spcPct val="107000"/>
              </a:lnSpc>
              <a:spcAft>
                <a:spcPts val="0"/>
              </a:spcAft>
            </a:pPr>
            <a:r>
              <a:rPr lang="it-IT" sz="2800" dirty="0" smtClean="0">
                <a:solidFill>
                  <a:schemeClr val="accent1">
                    <a:lumMod val="75000"/>
                  </a:schemeClr>
                </a:solidFill>
                <a:latin typeface="Arial" charset="0"/>
                <a:ea typeface="Arial" charset="0"/>
                <a:cs typeface="Arial" charset="0"/>
              </a:rPr>
              <a:t>Nell’anno </a:t>
            </a:r>
            <a:r>
              <a:rPr lang="it-IT" sz="2800" dirty="0">
                <a:solidFill>
                  <a:schemeClr val="accent1">
                    <a:lumMod val="75000"/>
                  </a:schemeClr>
                </a:solidFill>
                <a:latin typeface="Arial" charset="0"/>
                <a:ea typeface="Arial" charset="0"/>
                <a:cs typeface="Arial" charset="0"/>
              </a:rPr>
              <a:t>in cui il cammino Acr accompagna i bambini e i ragazzi a scoprire il mistero di Gesù Cristo e in esso il desiderio di originalità e unicità, entriamo insieme nella </a:t>
            </a:r>
            <a:r>
              <a:rPr lang="it-IT" sz="2800" b="1" dirty="0" smtClean="0">
                <a:solidFill>
                  <a:schemeClr val="accent1">
                    <a:lumMod val="75000"/>
                  </a:schemeClr>
                </a:solidFill>
                <a:latin typeface="Arial" charset="0"/>
                <a:ea typeface="Arial" charset="0"/>
                <a:cs typeface="Arial" charset="0"/>
              </a:rPr>
              <a:t>sartoria</a:t>
            </a:r>
            <a:r>
              <a:rPr lang="it-IT" sz="2800" dirty="0">
                <a:solidFill>
                  <a:schemeClr val="accent1">
                    <a:lumMod val="75000"/>
                  </a:schemeClr>
                </a:solidFill>
                <a:latin typeface="Arial" charset="0"/>
                <a:ea typeface="Arial" charset="0"/>
                <a:cs typeface="Arial" charset="0"/>
              </a:rPr>
              <a:t>.</a:t>
            </a:r>
            <a:endParaRPr lang="it-IT" sz="2800" dirty="0" smtClean="0">
              <a:solidFill>
                <a:schemeClr val="accent1">
                  <a:lumMod val="75000"/>
                </a:schemeClr>
              </a:solidFill>
              <a:latin typeface="Arial" charset="0"/>
              <a:ea typeface="Arial" charset="0"/>
              <a:cs typeface="Arial" charset="0"/>
            </a:endParaRPr>
          </a:p>
          <a:p>
            <a:pPr algn="just">
              <a:lnSpc>
                <a:spcPct val="107000"/>
              </a:lnSpc>
            </a:pPr>
            <a:r>
              <a:rPr lang="it-IT" sz="2800" dirty="0" smtClean="0">
                <a:solidFill>
                  <a:schemeClr val="accent1">
                    <a:lumMod val="75000"/>
                  </a:schemeClr>
                </a:solidFill>
                <a:latin typeface="Arial" charset="0"/>
                <a:ea typeface="Arial" charset="0"/>
                <a:cs typeface="Arial" charset="0"/>
              </a:rPr>
              <a:t>La </a:t>
            </a:r>
            <a:r>
              <a:rPr lang="it-IT" sz="2800" dirty="0">
                <a:solidFill>
                  <a:schemeClr val="accent1">
                    <a:lumMod val="75000"/>
                  </a:schemeClr>
                </a:solidFill>
                <a:latin typeface="Arial" charset="0"/>
                <a:ea typeface="Arial" charset="0"/>
                <a:cs typeface="Arial" charset="0"/>
              </a:rPr>
              <a:t>sartoria è quindi il luogo in cui ognuno è guardato per ciò che è, con tutte le caratteristiche e peculiarità che gli sono proprie, grazie alle quali viene progettato qualcosa di </a:t>
            </a:r>
            <a:r>
              <a:rPr lang="it-IT" sz="2800" b="1" dirty="0">
                <a:solidFill>
                  <a:schemeClr val="accent1">
                    <a:lumMod val="75000"/>
                  </a:schemeClr>
                </a:solidFill>
                <a:latin typeface="Arial" charset="0"/>
                <a:ea typeface="Arial" charset="0"/>
                <a:cs typeface="Arial" charset="0"/>
              </a:rPr>
              <a:t>unico</a:t>
            </a:r>
            <a:r>
              <a:rPr lang="it-IT" sz="2800" dirty="0">
                <a:solidFill>
                  <a:schemeClr val="accent1">
                    <a:lumMod val="75000"/>
                  </a:schemeClr>
                </a:solidFill>
                <a:latin typeface="Arial" charset="0"/>
                <a:ea typeface="Arial" charset="0"/>
                <a:cs typeface="Arial" charset="0"/>
              </a:rPr>
              <a:t> e </a:t>
            </a:r>
            <a:r>
              <a:rPr lang="it-IT" sz="2800" b="1" dirty="0">
                <a:solidFill>
                  <a:schemeClr val="accent1">
                    <a:lumMod val="75000"/>
                  </a:schemeClr>
                </a:solidFill>
                <a:latin typeface="Arial" charset="0"/>
                <a:ea typeface="Arial" charset="0"/>
                <a:cs typeface="Arial" charset="0"/>
              </a:rPr>
              <a:t>irripetibile</a:t>
            </a:r>
            <a:r>
              <a:rPr lang="it-IT" sz="2800" dirty="0">
                <a:solidFill>
                  <a:schemeClr val="accent1">
                    <a:lumMod val="75000"/>
                  </a:schemeClr>
                </a:solidFill>
                <a:latin typeface="Arial" charset="0"/>
                <a:ea typeface="Arial" charset="0"/>
                <a:cs typeface="Arial" charset="0"/>
              </a:rPr>
              <a:t>. </a:t>
            </a:r>
          </a:p>
          <a:p>
            <a:pPr marL="342900" lvl="0" indent="-342900" algn="just">
              <a:lnSpc>
                <a:spcPct val="107000"/>
              </a:lnSpc>
              <a:spcAft>
                <a:spcPts val="0"/>
              </a:spcAft>
              <a:buFont typeface="Symbol" charset="2"/>
              <a:buChar char=""/>
            </a:pPr>
            <a:endParaRPr lang="it-IT" dirty="0">
              <a:effectLst/>
              <a:latin typeface="Calibri" charset="0"/>
              <a:ea typeface="Calibri" charset="0"/>
              <a:cs typeface="Times New Roman" charset="0"/>
            </a:endParaRPr>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7819" y="142077"/>
            <a:ext cx="3392746" cy="4172856"/>
          </a:xfrm>
          <a:prstGeom prst="rect">
            <a:avLst/>
          </a:prstGeom>
        </p:spPr>
      </p:pic>
    </p:spTree>
    <p:extLst>
      <p:ext uri="{BB962C8B-B14F-4D97-AF65-F5344CB8AC3E}">
        <p14:creationId xmlns:p14="http://schemas.microsoft.com/office/powerpoint/2010/main" val="36554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7" y="392362"/>
            <a:ext cx="3791632"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GLI ATTEGGIAMENTI</a:t>
            </a:r>
          </a:p>
        </p:txBody>
      </p:sp>
      <p:sp>
        <p:nvSpPr>
          <p:cNvPr id="13" name="CasellaDiTesto 12"/>
          <p:cNvSpPr txBox="1"/>
          <p:nvPr/>
        </p:nvSpPr>
        <p:spPr>
          <a:xfrm>
            <a:off x="751516" y="1555640"/>
            <a:ext cx="379163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12" name="CasellaDiTesto 11"/>
          <p:cNvSpPr txBox="1"/>
          <p:nvPr/>
        </p:nvSpPr>
        <p:spPr>
          <a:xfrm>
            <a:off x="5053219" y="392362"/>
            <a:ext cx="5079049"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rgbClr val="C00000"/>
                </a:solidFill>
                <a:latin typeface="Richela Kids" charset="0"/>
                <a:ea typeface="Richela Kids" charset="0"/>
                <a:cs typeface="Richela Kids" charset="0"/>
              </a:rPr>
              <a:t>LA LITURGIA</a:t>
            </a:r>
            <a:endParaRPr lang="it-IT" sz="3200" dirty="0">
              <a:solidFill>
                <a:srgbClr val="C00000"/>
              </a:solidFill>
              <a:latin typeface="Richela Kids" charset="0"/>
              <a:ea typeface="Richela Kids" charset="0"/>
              <a:cs typeface="Richela Kids" charset="0"/>
            </a:endParaRPr>
          </a:p>
        </p:txBody>
      </p:sp>
      <p:sp>
        <p:nvSpPr>
          <p:cNvPr id="15" name="CasellaDiTesto 14"/>
          <p:cNvSpPr txBox="1"/>
          <p:nvPr/>
        </p:nvSpPr>
        <p:spPr>
          <a:xfrm>
            <a:off x="4925695" y="1605901"/>
            <a:ext cx="520657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sp>
        <p:nvSpPr>
          <p:cNvPr id="16" name="CasellaDiTesto 15"/>
          <p:cNvSpPr txBox="1"/>
          <p:nvPr/>
        </p:nvSpPr>
        <p:spPr>
          <a:xfrm>
            <a:off x="5053219" y="1682844"/>
            <a:ext cx="4961804" cy="584775"/>
          </a:xfrm>
          <a:prstGeom prst="rect">
            <a:avLst/>
          </a:prstGeom>
          <a:noFill/>
        </p:spPr>
        <p:txBody>
          <a:bodyPr wrap="square" rtlCol="0">
            <a:spAutoFit/>
          </a:bodyPr>
          <a:lstStyle/>
          <a:p>
            <a:endParaRPr lang="it-IT" dirty="0">
              <a:latin typeface="Times New Roman" charset="0"/>
              <a:ea typeface="Times New Roman" charset="0"/>
              <a:cs typeface="Times New Roman" charset="0"/>
            </a:endParaRPr>
          </a:p>
          <a:p>
            <a:pPr algn="r"/>
            <a:r>
              <a:rPr lang="it-IT" sz="1400" i="1" dirty="0"/>
              <a:t> </a:t>
            </a:r>
            <a:endParaRPr lang="it-IT" sz="1050" dirty="0">
              <a:latin typeface="Arial" charset="0"/>
              <a:ea typeface="Arial" charset="0"/>
              <a:cs typeface="Arial" charset="0"/>
            </a:endParaRPr>
          </a:p>
        </p:txBody>
      </p:sp>
      <p:sp>
        <p:nvSpPr>
          <p:cNvPr id="14" name="Rettangolo 13"/>
          <p:cNvSpPr/>
          <p:nvPr/>
        </p:nvSpPr>
        <p:spPr>
          <a:xfrm>
            <a:off x="1276616" y="1952662"/>
            <a:ext cx="279398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sz="3200" b="1" dirty="0" smtClean="0">
                <a:latin typeface="Richela Kids" charset="0"/>
                <a:ea typeface="Richela Kids" charset="0"/>
                <a:cs typeface="Richela Kids" charset="0"/>
              </a:rPr>
              <a:t>Stupore</a:t>
            </a:r>
            <a:endParaRPr lang="it-IT" sz="3200" b="1" dirty="0">
              <a:latin typeface="Richela Kids" charset="0"/>
              <a:ea typeface="Richela Kids" charset="0"/>
              <a:cs typeface="Richela Kids" charset="0"/>
            </a:endParaRPr>
          </a:p>
        </p:txBody>
      </p:sp>
      <p:sp>
        <p:nvSpPr>
          <p:cNvPr id="18" name="Rettangolo 17"/>
          <p:cNvSpPr/>
          <p:nvPr/>
        </p:nvSpPr>
        <p:spPr>
          <a:xfrm>
            <a:off x="1276616" y="3027945"/>
            <a:ext cx="27939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sz="2800" b="1" dirty="0" smtClean="0">
                <a:latin typeface="Richela Kids" charset="0"/>
                <a:ea typeface="Richela Kids" charset="0"/>
                <a:cs typeface="Richela Kids" charset="0"/>
              </a:rPr>
              <a:t>Discernimento</a:t>
            </a:r>
            <a:endParaRPr lang="it-IT" sz="2800" b="1" dirty="0">
              <a:latin typeface="Richela Kids" charset="0"/>
              <a:ea typeface="Richela Kids" charset="0"/>
              <a:cs typeface="Richela Kids" charset="0"/>
            </a:endParaRPr>
          </a:p>
        </p:txBody>
      </p:sp>
      <p:sp>
        <p:nvSpPr>
          <p:cNvPr id="20" name="Rettangolo 19"/>
          <p:cNvSpPr/>
          <p:nvPr/>
        </p:nvSpPr>
        <p:spPr>
          <a:xfrm>
            <a:off x="1261590" y="3938397"/>
            <a:ext cx="279398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sz="3200" b="1" dirty="0" smtClean="0">
                <a:latin typeface="Richela Kids" charset="0"/>
                <a:ea typeface="Richela Kids" charset="0"/>
                <a:cs typeface="Richela Kids" charset="0"/>
              </a:rPr>
              <a:t>Generosità</a:t>
            </a:r>
            <a:endParaRPr lang="it-IT" sz="3200" b="1" dirty="0">
              <a:latin typeface="Richela Kids" charset="0"/>
              <a:ea typeface="Richela Kids" charset="0"/>
              <a:cs typeface="Richela Kids" charset="0"/>
            </a:endParaRPr>
          </a:p>
        </p:txBody>
      </p:sp>
      <p:sp>
        <p:nvSpPr>
          <p:cNvPr id="21" name="Rettangolo 20"/>
          <p:cNvSpPr/>
          <p:nvPr/>
        </p:nvSpPr>
        <p:spPr>
          <a:xfrm>
            <a:off x="1261591" y="4997256"/>
            <a:ext cx="27939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sz="2800" b="1" dirty="0" smtClean="0">
                <a:latin typeface="Richela Kids" charset="0"/>
                <a:ea typeface="Richela Kids" charset="0"/>
                <a:cs typeface="Richela Kids" charset="0"/>
              </a:rPr>
              <a:t>Responsabilità</a:t>
            </a:r>
            <a:endParaRPr lang="it-IT" b="1" dirty="0">
              <a:latin typeface="Richela Kids" charset="0"/>
              <a:ea typeface="Richela Kids" charset="0"/>
              <a:cs typeface="Richela Kids" charset="0"/>
            </a:endParaRPr>
          </a:p>
        </p:txBody>
      </p:sp>
      <p:sp>
        <p:nvSpPr>
          <p:cNvPr id="22" name="CasellaDiTesto 21"/>
          <p:cNvSpPr txBox="1"/>
          <p:nvPr/>
        </p:nvSpPr>
        <p:spPr>
          <a:xfrm>
            <a:off x="5553008" y="1909628"/>
            <a:ext cx="4079469" cy="4193456"/>
          </a:xfrm>
          <a:prstGeom prst="rect">
            <a:avLst/>
          </a:prstGeom>
          <a:noFill/>
        </p:spPr>
        <p:txBody>
          <a:bodyPr wrap="square" rtlCol="0">
            <a:spAutoFit/>
          </a:bodyPr>
          <a:lstStyle/>
          <a:p>
            <a:pPr algn="just"/>
            <a:r>
              <a:rPr lang="it-IT" sz="2000" i="1" dirty="0">
                <a:latin typeface="Times New Roman" charset="0"/>
                <a:ea typeface="Times New Roman" charset="0"/>
                <a:cs typeface="Times New Roman" charset="0"/>
              </a:rPr>
              <a:t>Nella mia comunità Signore aiutami ad amare, ad essere come il filo di un vestito. Esso tiene insieme i vari pezzi e nessuno lo vede se non il sarto che ce l'ha messo. Tu Signore mio sarto, sarto della comunità, rendimi capace di essere nel mondo servendo con umiltà, perché se il filo si vede tutto è riuscito male. Rendimi amore in questa tua Chiesa, perché è l'amore che tiene insieme i vari pezzi.  </a:t>
            </a:r>
            <a:endParaRPr lang="it-IT" sz="2000" i="1" dirty="0" smtClean="0">
              <a:latin typeface="Times New Roman" charset="0"/>
              <a:ea typeface="Times New Roman" charset="0"/>
              <a:cs typeface="Times New Roman" charset="0"/>
            </a:endParaRPr>
          </a:p>
          <a:p>
            <a:pPr algn="just"/>
            <a:endParaRPr lang="it-IT" dirty="0">
              <a:latin typeface="Times New Roman" charset="0"/>
              <a:ea typeface="Times New Roman" charset="0"/>
              <a:cs typeface="Times New Roman" charset="0"/>
            </a:endParaRPr>
          </a:p>
          <a:p>
            <a:pPr algn="r"/>
            <a:r>
              <a:rPr lang="it-IT" b="1" i="1" dirty="0" smtClean="0">
                <a:latin typeface="Times New Roman" charset="0"/>
                <a:ea typeface="Times New Roman" charset="0"/>
                <a:cs typeface="Times New Roman" charset="0"/>
              </a:rPr>
              <a:t>Madeleine </a:t>
            </a:r>
            <a:r>
              <a:rPr lang="it-IT" b="1" i="1" dirty="0" err="1">
                <a:latin typeface="Times New Roman" charset="0"/>
                <a:ea typeface="Times New Roman" charset="0"/>
                <a:cs typeface="Times New Roman" charset="0"/>
              </a:rPr>
              <a:t>Delbrel</a:t>
            </a:r>
            <a:endParaRPr lang="it-IT" b="1" i="1" dirty="0">
              <a:latin typeface="Times New Roman" charset="0"/>
              <a:ea typeface="Times New Roman" charset="0"/>
              <a:cs typeface="Times New Roman" charset="0"/>
            </a:endParaRPr>
          </a:p>
          <a:p>
            <a:pPr algn="just"/>
            <a:r>
              <a:rPr lang="it-IT" sz="1050" i="1" dirty="0">
                <a:latin typeface="Arial" charset="0"/>
                <a:ea typeface="Arial" charset="0"/>
                <a:cs typeface="Arial" charset="0"/>
              </a:rPr>
              <a:t> </a:t>
            </a:r>
            <a:endParaRPr lang="it-IT" sz="1050" dirty="0">
              <a:latin typeface="Arial" charset="0"/>
              <a:ea typeface="Arial" charset="0"/>
              <a:cs typeface="Arial" charset="0"/>
            </a:endParaRPr>
          </a:p>
        </p:txBody>
      </p:sp>
      <p:pic>
        <p:nvPicPr>
          <p:cNvPr id="23"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713" y="1333093"/>
            <a:ext cx="699502" cy="699502"/>
          </a:xfrm>
          <a:prstGeom prst="rect">
            <a:avLst/>
          </a:prstGeom>
          <a:noFill/>
          <a:effectLst>
            <a:outerShdw blurRad="50800" dist="50800" algn="ctr" rotWithShape="0">
              <a:srgbClr val="000000">
                <a:alpha val="43137"/>
              </a:srgbClr>
            </a:outerShdw>
          </a:effectLst>
        </p:spPr>
      </p:pic>
      <p:pic>
        <p:nvPicPr>
          <p:cNvPr id="24"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590309" y="4909115"/>
            <a:ext cx="699502" cy="699502"/>
          </a:xfrm>
          <a:prstGeom prst="rect">
            <a:avLst/>
          </a:prstGeom>
          <a:noFill/>
          <a:effectLst>
            <a:outerShdw blurRad="50800" dist="50800" algn="ctr" rotWithShape="0">
              <a:srgbClr val="000000">
                <a:alpha val="43137"/>
              </a:srgbClr>
            </a:outerShdw>
          </a:effectLst>
        </p:spPr>
      </p:pic>
    </p:spTree>
    <p:extLst>
      <p:ext uri="{BB962C8B-B14F-4D97-AF65-F5344CB8AC3E}">
        <p14:creationId xmlns:p14="http://schemas.microsoft.com/office/powerpoint/2010/main" val="112716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PRIMA FASE: L’ISPIRAZIONE E I MATERIALI</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149984" y="1926970"/>
            <a:ext cx="8187974" cy="4451347"/>
          </a:xfrm>
          <a:prstGeom prst="rect">
            <a:avLst/>
          </a:prstGeom>
        </p:spPr>
        <p:txBody>
          <a:bodyPr wrap="square">
            <a:spAutoFit/>
          </a:bodyPr>
          <a:lstStyle/>
          <a:p>
            <a:pPr lvl="0" algn="just"/>
            <a:r>
              <a:rPr lang="it-IT" sz="2400" dirty="0" smtClean="0">
                <a:solidFill>
                  <a:schemeClr val="accent1">
                    <a:lumMod val="75000"/>
                  </a:schemeClr>
                </a:solidFill>
                <a:latin typeface="Arial" charset="0"/>
                <a:ea typeface="Arial" charset="0"/>
                <a:cs typeface="Arial" charset="0"/>
              </a:rPr>
              <a:t>La </a:t>
            </a:r>
            <a:r>
              <a:rPr lang="it-IT" sz="2400" b="1" dirty="0">
                <a:solidFill>
                  <a:schemeClr val="accent1">
                    <a:lumMod val="75000"/>
                  </a:schemeClr>
                </a:solidFill>
                <a:latin typeface="Richela Kids" charset="0"/>
                <a:ea typeface="Richela Kids" charset="0"/>
                <a:cs typeface="Richela Kids" charset="0"/>
              </a:rPr>
              <a:t>prima fase </a:t>
            </a:r>
            <a:r>
              <a:rPr lang="it-IT" sz="2400" dirty="0">
                <a:solidFill>
                  <a:schemeClr val="accent1">
                    <a:lumMod val="75000"/>
                  </a:schemeClr>
                </a:solidFill>
                <a:latin typeface="Arial" charset="0"/>
                <a:ea typeface="Arial" charset="0"/>
                <a:cs typeface="Arial" charset="0"/>
              </a:rPr>
              <a:t>diventa il tempo in cui ci si guarda di nuovo negli occhi, in cui si guardano di nuovo tante cose che hanno fatto e fanno parte della propria esperienza, in cui si guarda agli altri e si chiede di essere </a:t>
            </a:r>
            <a:r>
              <a:rPr lang="it-IT" sz="2400" dirty="0" smtClean="0">
                <a:solidFill>
                  <a:schemeClr val="accent1">
                    <a:lumMod val="75000"/>
                  </a:schemeClr>
                </a:solidFill>
                <a:latin typeface="Arial" charset="0"/>
                <a:ea typeface="Arial" charset="0"/>
                <a:cs typeface="Arial" charset="0"/>
              </a:rPr>
              <a:t>guardati: </a:t>
            </a:r>
            <a:r>
              <a:rPr lang="it-IT" sz="2400" i="1" dirty="0" smtClean="0">
                <a:solidFill>
                  <a:schemeClr val="accent1">
                    <a:lumMod val="75000"/>
                  </a:schemeClr>
                </a:solidFill>
                <a:latin typeface="Arial" charset="0"/>
                <a:ea typeface="Arial" charset="0"/>
                <a:cs typeface="Arial" charset="0"/>
              </a:rPr>
              <a:t>quante </a:t>
            </a:r>
            <a:r>
              <a:rPr lang="it-IT" sz="2400" i="1" dirty="0">
                <a:solidFill>
                  <a:schemeClr val="accent1">
                    <a:lumMod val="75000"/>
                  </a:schemeClr>
                </a:solidFill>
                <a:latin typeface="Arial" charset="0"/>
                <a:ea typeface="Arial" charset="0"/>
                <a:cs typeface="Arial" charset="0"/>
              </a:rPr>
              <a:t>cose sono cambiate anche nell’aspetto delle persone che abbiamo sempre conosciuto e quale aspetto hanno quelle che incontriamo per la prima volta? </a:t>
            </a:r>
            <a:r>
              <a:rPr lang="it-IT" sz="2400" i="1" dirty="0" smtClean="0">
                <a:solidFill>
                  <a:schemeClr val="accent1">
                    <a:lumMod val="75000"/>
                  </a:schemeClr>
                </a:solidFill>
                <a:latin typeface="Arial" charset="0"/>
                <a:ea typeface="Arial" charset="0"/>
                <a:cs typeface="Arial" charset="0"/>
              </a:rPr>
              <a:t> Qual </a:t>
            </a:r>
            <a:r>
              <a:rPr lang="it-IT" sz="2400" i="1" dirty="0">
                <a:solidFill>
                  <a:schemeClr val="accent1">
                    <a:lumMod val="75000"/>
                  </a:schemeClr>
                </a:solidFill>
                <a:latin typeface="Arial" charset="0"/>
                <a:ea typeface="Arial" charset="0"/>
                <a:cs typeface="Arial" charset="0"/>
              </a:rPr>
              <a:t>è l’abito” che indossano, di cosa sono vestiti, cosa ci colpisce di ciascuno? </a:t>
            </a:r>
            <a:r>
              <a:rPr lang="it-IT" sz="2400" i="1" dirty="0" smtClean="0">
                <a:solidFill>
                  <a:schemeClr val="accent1">
                    <a:lumMod val="75000"/>
                  </a:schemeClr>
                </a:solidFill>
                <a:latin typeface="Arial" charset="0"/>
                <a:ea typeface="Arial" charset="0"/>
                <a:cs typeface="Arial" charset="0"/>
              </a:rPr>
              <a:t>Qual </a:t>
            </a:r>
            <a:r>
              <a:rPr lang="it-IT" sz="2400" i="1" dirty="0">
                <a:solidFill>
                  <a:schemeClr val="accent1">
                    <a:lumMod val="75000"/>
                  </a:schemeClr>
                </a:solidFill>
                <a:latin typeface="Arial" charset="0"/>
                <a:ea typeface="Arial" charset="0"/>
                <a:cs typeface="Arial" charset="0"/>
              </a:rPr>
              <a:t>è l’abito che voglio indossare per questa nuova pagina della mia vita qual è l’aspetto che più racconta quello che sono oggi?</a:t>
            </a:r>
          </a:p>
          <a:p>
            <a:pPr marL="342900" lvl="0" indent="-342900" algn="just">
              <a:lnSpc>
                <a:spcPct val="107000"/>
              </a:lnSpc>
              <a:spcAft>
                <a:spcPts val="0"/>
              </a:spcAft>
              <a:buFont typeface="Symbol" charset="2"/>
              <a:buChar char=""/>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185956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PRIMA FASE: L’ISPIRAZIONE E I MATERIALI</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081327" y="1845225"/>
            <a:ext cx="8187974" cy="4482124"/>
          </a:xfrm>
          <a:prstGeom prst="rect">
            <a:avLst/>
          </a:prstGeom>
        </p:spPr>
        <p:txBody>
          <a:bodyPr wrap="square">
            <a:spAutoFit/>
          </a:bodyPr>
          <a:lstStyle/>
          <a:p>
            <a:pPr algn="just"/>
            <a:r>
              <a:rPr lang="it-IT" sz="1400" b="1" dirty="0" smtClean="0">
                <a:solidFill>
                  <a:srgbClr val="C00000"/>
                </a:solidFill>
                <a:latin typeface="Richela Kids" charset="0"/>
                <a:ea typeface="Richela Kids" charset="0"/>
                <a:cs typeface="Richela Kids" charset="0"/>
              </a:rPr>
              <a:t>Carità</a:t>
            </a:r>
            <a:r>
              <a:rPr lang="it-IT" sz="1400" b="1" dirty="0">
                <a:solidFill>
                  <a:srgbClr val="C00000"/>
                </a:solidFill>
                <a:latin typeface="Richela Kids" charset="0"/>
                <a:ea typeface="Richela Kids" charset="0"/>
                <a:cs typeface="Richela Kids" charset="0"/>
              </a:rPr>
              <a:t>: </a:t>
            </a:r>
            <a:r>
              <a:rPr lang="it-IT" sz="1400" b="1" dirty="0">
                <a:solidFill>
                  <a:schemeClr val="accent1">
                    <a:lumMod val="75000"/>
                  </a:schemeClr>
                </a:solidFill>
                <a:latin typeface="Arial" charset="0"/>
                <a:ea typeface="Arial" charset="0"/>
                <a:cs typeface="Arial" charset="0"/>
              </a:rPr>
              <a:t>nel Mese del CIAO </a:t>
            </a:r>
            <a:r>
              <a:rPr lang="it-IT" sz="1400" dirty="0">
                <a:solidFill>
                  <a:schemeClr val="accent1">
                    <a:lumMod val="75000"/>
                  </a:schemeClr>
                </a:solidFill>
                <a:latin typeface="Arial" charset="0"/>
                <a:ea typeface="Arial" charset="0"/>
                <a:cs typeface="Arial" charset="0"/>
              </a:rPr>
              <a:t>i bambini e i ragazzi tornano in parrocchia, per abitare di nuovo uno spazio che per alcuni è stato familiare, per altri vissuto fugacemente, per altri ancora del tutto nuovo. Si chiedono così </a:t>
            </a:r>
            <a:r>
              <a:rPr lang="it-IT" sz="1400" b="1" dirty="0">
                <a:solidFill>
                  <a:schemeClr val="accent1">
                    <a:lumMod val="75000"/>
                  </a:schemeClr>
                </a:solidFill>
                <a:latin typeface="Arial" charset="0"/>
                <a:ea typeface="Arial" charset="0"/>
                <a:cs typeface="Arial" charset="0"/>
              </a:rPr>
              <a:t>che cosa cercano in questo luogo, che cosa sperano di trovare di nuovo per la loro vita e per il loro cammino</a:t>
            </a:r>
            <a:r>
              <a:rPr lang="it-IT" sz="1400" dirty="0">
                <a:solidFill>
                  <a:schemeClr val="accent1">
                    <a:lumMod val="75000"/>
                  </a:schemeClr>
                </a:solidFill>
                <a:latin typeface="Arial" charset="0"/>
                <a:ea typeface="Arial" charset="0"/>
                <a:cs typeface="Arial" charset="0"/>
              </a:rPr>
              <a:t>. Riflettere su questo spazio significa anche riflettere sulla propria vita e gli ambienti che la connotano: </a:t>
            </a:r>
            <a:r>
              <a:rPr lang="it-IT" sz="1400" b="1" dirty="0">
                <a:solidFill>
                  <a:schemeClr val="accent1">
                    <a:lumMod val="75000"/>
                  </a:schemeClr>
                </a:solidFill>
                <a:latin typeface="Arial" charset="0"/>
                <a:ea typeface="Arial" charset="0"/>
                <a:cs typeface="Arial" charset="0"/>
              </a:rPr>
              <a:t>quali novità </a:t>
            </a:r>
            <a:r>
              <a:rPr lang="it-IT" sz="1400" dirty="0">
                <a:solidFill>
                  <a:schemeClr val="accent1">
                    <a:lumMod val="75000"/>
                  </a:schemeClr>
                </a:solidFill>
                <a:latin typeface="Arial" charset="0"/>
                <a:ea typeface="Arial" charset="0"/>
                <a:cs typeface="Arial" charset="0"/>
              </a:rPr>
              <a:t>vorrebbero sperimentare in ciascuno di questi? Che cosa invece vorrebbero modificare perché magari a loro sta stretto”? E che cosa vorrebbero aggiungere all’esperienza in questi ambienti? Quali abiti sono ancora importanti, ma occorrerebbe fare alcune modifiche per adattarli a questa nuova fase di </a:t>
            </a:r>
            <a:r>
              <a:rPr lang="it-IT" sz="1400" dirty="0" smtClean="0">
                <a:solidFill>
                  <a:schemeClr val="accent1">
                    <a:lumMod val="75000"/>
                  </a:schemeClr>
                </a:solidFill>
                <a:latin typeface="Arial" charset="0"/>
                <a:ea typeface="Arial" charset="0"/>
                <a:cs typeface="Arial" charset="0"/>
              </a:rPr>
              <a:t>crescita?</a:t>
            </a:r>
          </a:p>
          <a:p>
            <a:pPr algn="just"/>
            <a:endParaRPr lang="it-IT" sz="1400" dirty="0" smtClean="0">
              <a:latin typeface="Arial" charset="0"/>
              <a:ea typeface="Arial" charset="0"/>
              <a:cs typeface="Arial" charset="0"/>
            </a:endParaRPr>
          </a:p>
          <a:p>
            <a:pPr algn="just"/>
            <a:r>
              <a:rPr lang="it-IT" sz="1400" b="1" dirty="0" smtClean="0">
                <a:solidFill>
                  <a:srgbClr val="C00000"/>
                </a:solidFill>
                <a:latin typeface="Richela Kids" charset="0"/>
                <a:ea typeface="Richela Kids" charset="0"/>
                <a:cs typeface="Richela Kids" charset="0"/>
              </a:rPr>
              <a:t>Catechesi</a:t>
            </a:r>
            <a:r>
              <a:rPr lang="it-IT" sz="1400" b="1" dirty="0">
                <a:solidFill>
                  <a:srgbClr val="C00000"/>
                </a:solidFill>
                <a:latin typeface="Richela Kids" charset="0"/>
                <a:ea typeface="Richela Kids" charset="0"/>
                <a:cs typeface="Richela Kids" charset="0"/>
              </a:rPr>
              <a:t>:</a:t>
            </a:r>
            <a:r>
              <a:rPr lang="it-IT" sz="1400" dirty="0">
                <a:solidFill>
                  <a:srgbClr val="C00000"/>
                </a:solidFill>
                <a:latin typeface="Richela Kids" charset="0"/>
                <a:ea typeface="Richela Kids" charset="0"/>
                <a:cs typeface="Richela Kids" charset="0"/>
              </a:rPr>
              <a:t> </a:t>
            </a:r>
            <a:r>
              <a:rPr lang="it-IT" sz="1400" dirty="0">
                <a:solidFill>
                  <a:schemeClr val="accent1">
                    <a:lumMod val="75000"/>
                  </a:schemeClr>
                </a:solidFill>
                <a:latin typeface="Arial" charset="0"/>
                <a:ea typeface="Arial" charset="0"/>
                <a:cs typeface="Arial" charset="0"/>
              </a:rPr>
              <a:t>nel Primo tempo di catechesi i bambini e i ragazzi si interrogano sulla loro vita per </a:t>
            </a:r>
            <a:r>
              <a:rPr lang="it-IT" sz="1400" b="1" dirty="0">
                <a:solidFill>
                  <a:schemeClr val="accent1">
                    <a:lumMod val="75000"/>
                  </a:schemeClr>
                </a:solidFill>
                <a:latin typeface="Arial" charset="0"/>
                <a:ea typeface="Arial" charset="0"/>
                <a:cs typeface="Arial" charset="0"/>
              </a:rPr>
              <a:t>scoprire di “quale stoffa sono fatti”</a:t>
            </a:r>
            <a:r>
              <a:rPr lang="it-IT" sz="1400" dirty="0">
                <a:solidFill>
                  <a:schemeClr val="accent1">
                    <a:lumMod val="75000"/>
                  </a:schemeClr>
                </a:solidFill>
                <a:latin typeface="Arial" charset="0"/>
                <a:ea typeface="Arial" charset="0"/>
                <a:cs typeface="Arial" charset="0"/>
              </a:rPr>
              <a:t> e che cosa li rende unici autentici originali. Come Gesù compiono l’esercizio di tornare alle loro origini per far riemergere il volto originale di ciascuno di loro. Attraverso questa scoperta, i bambini ed i ragazzi ripercorrono ciò che sono, facendo i conti con la loro storia: non siamo figli di Dio a prescindere dalla nostra storia ma </a:t>
            </a:r>
            <a:r>
              <a:rPr lang="it-IT" sz="1400" b="1" dirty="0">
                <a:solidFill>
                  <a:schemeClr val="accent1">
                    <a:lumMod val="75000"/>
                  </a:schemeClr>
                </a:solidFill>
                <a:latin typeface="Arial" charset="0"/>
                <a:ea typeface="Arial" charset="0"/>
                <a:cs typeface="Arial" charset="0"/>
              </a:rPr>
              <a:t>lo siamo attraverso di essa.</a:t>
            </a:r>
            <a:r>
              <a:rPr lang="it-IT" sz="1400" dirty="0">
                <a:solidFill>
                  <a:schemeClr val="accent1">
                    <a:lumMod val="75000"/>
                  </a:schemeClr>
                </a:solidFill>
                <a:latin typeface="Arial" charset="0"/>
                <a:ea typeface="Arial" charset="0"/>
                <a:cs typeface="Arial" charset="0"/>
              </a:rPr>
              <a:t> La promessa d’amore che il Signore ha fatto ad Israele e che i profeti hanno annunciato, si è compiuta nella Storia attraverso la venuta di Gesù e si manifesta, oggi, nella storia di chi fa spazio alla sua Parola</a:t>
            </a:r>
            <a:r>
              <a:rPr lang="it-IT" sz="1400" dirty="0" smtClean="0">
                <a:solidFill>
                  <a:schemeClr val="accent1">
                    <a:lumMod val="75000"/>
                  </a:schemeClr>
                </a:solidFill>
                <a:latin typeface="Arial" charset="0"/>
                <a:ea typeface="Arial" charset="0"/>
                <a:cs typeface="Arial" charset="0"/>
              </a:rPr>
              <a:t>.</a:t>
            </a:r>
          </a:p>
          <a:p>
            <a:pPr algn="just"/>
            <a:endParaRPr lang="it-IT" sz="1400" dirty="0">
              <a:latin typeface="Arial" charset="0"/>
              <a:ea typeface="Arial" charset="0"/>
              <a:cs typeface="Arial" charset="0"/>
            </a:endParaRPr>
          </a:p>
          <a:p>
            <a:pPr algn="just"/>
            <a:r>
              <a:rPr lang="it-IT" sz="1400" b="1" dirty="0" smtClean="0">
                <a:solidFill>
                  <a:srgbClr val="C00000"/>
                </a:solidFill>
                <a:latin typeface="Richela Kids" charset="0"/>
                <a:ea typeface="Richela Kids" charset="0"/>
                <a:cs typeface="Richela Kids" charset="0"/>
              </a:rPr>
              <a:t>liturgia</a:t>
            </a:r>
            <a:r>
              <a:rPr lang="it-IT" sz="1400" b="1" dirty="0">
                <a:solidFill>
                  <a:srgbClr val="C00000"/>
                </a:solidFill>
                <a:latin typeface="Richela Kids" charset="0"/>
                <a:ea typeface="Richela Kids" charset="0"/>
                <a:cs typeface="Richela Kids" charset="0"/>
              </a:rPr>
              <a:t>:</a:t>
            </a:r>
            <a:r>
              <a:rPr lang="it-IT" sz="1400" dirty="0">
                <a:solidFill>
                  <a:srgbClr val="C00000"/>
                </a:solidFill>
                <a:latin typeface="Richela Kids" charset="0"/>
                <a:ea typeface="Richela Kids" charset="0"/>
                <a:cs typeface="Richela Kids" charset="0"/>
              </a:rPr>
              <a:t> </a:t>
            </a:r>
            <a:r>
              <a:rPr lang="it-IT" sz="1400" dirty="0">
                <a:solidFill>
                  <a:schemeClr val="accent1">
                    <a:lumMod val="75000"/>
                  </a:schemeClr>
                </a:solidFill>
                <a:latin typeface="Arial" charset="0"/>
                <a:ea typeface="Arial" charset="0"/>
                <a:cs typeface="Arial" charset="0"/>
              </a:rPr>
              <a:t>Durante la Prima fase i bambini e i ragazzi sono invitati in modo particolare a ricordare la veste battesimale, un segno che ha accompagnato il loro ingresso nella comunità ecclesiale.</a:t>
            </a:r>
          </a:p>
          <a:p>
            <a:pPr marL="342900" lvl="0" indent="-342900" algn="just">
              <a:lnSpc>
                <a:spcPct val="107000"/>
              </a:lnSpc>
              <a:spcAft>
                <a:spcPts val="0"/>
              </a:spcAft>
              <a:buFont typeface="Symbol" charset="2"/>
              <a:buChar char=""/>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208106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SECONDA FASE: TAGLIO E CUCITO</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149984" y="2209255"/>
            <a:ext cx="8187974" cy="3712683"/>
          </a:xfrm>
          <a:prstGeom prst="rect">
            <a:avLst/>
          </a:prstGeom>
        </p:spPr>
        <p:txBody>
          <a:bodyPr wrap="square">
            <a:spAutoFit/>
          </a:bodyPr>
          <a:lstStyle/>
          <a:p>
            <a:pPr algn="just"/>
            <a:r>
              <a:rPr lang="it-IT" sz="2400" dirty="0" smtClean="0">
                <a:solidFill>
                  <a:schemeClr val="accent1">
                    <a:lumMod val="75000"/>
                  </a:schemeClr>
                </a:solidFill>
                <a:latin typeface="Arial" charset="0"/>
                <a:ea typeface="Arial" charset="0"/>
                <a:cs typeface="Arial" charset="0"/>
              </a:rPr>
              <a:t>La </a:t>
            </a:r>
            <a:r>
              <a:rPr lang="it-IT" sz="2400" dirty="0">
                <a:solidFill>
                  <a:schemeClr val="accent1">
                    <a:lumMod val="75000"/>
                  </a:schemeClr>
                </a:solidFill>
                <a:latin typeface="Arial" charset="0"/>
                <a:ea typeface="Arial" charset="0"/>
                <a:cs typeface="Arial" charset="0"/>
              </a:rPr>
              <a:t>seconda fase del cammino può essere allora il tempo del discernimento l’occasione per fare un passo in avanti rispetto ai sogni e ai desideri d’originalità </a:t>
            </a:r>
            <a:r>
              <a:rPr lang="it-IT" sz="2400" dirty="0" smtClean="0">
                <a:solidFill>
                  <a:schemeClr val="accent1">
                    <a:lumMod val="75000"/>
                  </a:schemeClr>
                </a:solidFill>
                <a:latin typeface="Arial" charset="0"/>
                <a:ea typeface="Arial" charset="0"/>
                <a:cs typeface="Arial" charset="0"/>
              </a:rPr>
              <a:t>coltivati.</a:t>
            </a:r>
          </a:p>
          <a:p>
            <a:pPr algn="just"/>
            <a:r>
              <a:rPr lang="it-IT" sz="2400" dirty="0">
                <a:solidFill>
                  <a:schemeClr val="accent1">
                    <a:lumMod val="75000"/>
                  </a:schemeClr>
                </a:solidFill>
                <a:latin typeface="Arial" charset="0"/>
                <a:ea typeface="Arial" charset="0"/>
                <a:cs typeface="Arial" charset="0"/>
              </a:rPr>
              <a:t>I</a:t>
            </a:r>
            <a:r>
              <a:rPr lang="it-IT" sz="2400" dirty="0" smtClean="0">
                <a:solidFill>
                  <a:schemeClr val="accent1">
                    <a:lumMod val="75000"/>
                  </a:schemeClr>
                </a:solidFill>
                <a:latin typeface="Arial" charset="0"/>
                <a:ea typeface="Arial" charset="0"/>
                <a:cs typeface="Arial" charset="0"/>
              </a:rPr>
              <a:t>n </a:t>
            </a:r>
            <a:r>
              <a:rPr lang="it-IT" sz="2400" dirty="0">
                <a:solidFill>
                  <a:schemeClr val="accent1">
                    <a:lumMod val="75000"/>
                  </a:schemeClr>
                </a:solidFill>
                <a:latin typeface="Arial" charset="0"/>
                <a:ea typeface="Arial" charset="0"/>
                <a:cs typeface="Arial" charset="0"/>
              </a:rPr>
              <a:t>questa fase i bambini e i ragazzi sono chiamati a guardare alla propria vita e a quella degli altri per scorgere ciò di cui hanno davvero bisogno qual è l’abito che dà loro dignità </a:t>
            </a:r>
            <a:r>
              <a:rPr lang="it-IT" sz="2400" dirty="0" smtClean="0">
                <a:solidFill>
                  <a:schemeClr val="accent1">
                    <a:lumMod val="75000"/>
                  </a:schemeClr>
                </a:solidFill>
                <a:latin typeface="Arial" charset="0"/>
                <a:ea typeface="Arial" charset="0"/>
                <a:cs typeface="Arial" charset="0"/>
              </a:rPr>
              <a:t>pienezza </a:t>
            </a:r>
            <a:r>
              <a:rPr lang="it-IT" sz="2400" dirty="0">
                <a:solidFill>
                  <a:schemeClr val="accent1">
                    <a:lumMod val="75000"/>
                  </a:schemeClr>
                </a:solidFill>
                <a:latin typeface="Arial" charset="0"/>
                <a:ea typeface="Arial" charset="0"/>
                <a:cs typeface="Arial" charset="0"/>
              </a:rPr>
              <a:t>e </a:t>
            </a:r>
            <a:r>
              <a:rPr lang="it-IT" sz="2400" dirty="0" smtClean="0">
                <a:solidFill>
                  <a:schemeClr val="accent1">
                    <a:lumMod val="75000"/>
                  </a:schemeClr>
                </a:solidFill>
                <a:latin typeface="Arial" charset="0"/>
                <a:ea typeface="Arial" charset="0"/>
                <a:cs typeface="Arial" charset="0"/>
              </a:rPr>
              <a:t>felicità. </a:t>
            </a:r>
            <a:r>
              <a:rPr lang="it-IT" sz="2400" dirty="0">
                <a:solidFill>
                  <a:schemeClr val="accent1">
                    <a:lumMod val="75000"/>
                  </a:schemeClr>
                </a:solidFill>
                <a:latin typeface="Arial" charset="0"/>
                <a:ea typeface="Arial" charset="0"/>
                <a:cs typeface="Arial" charset="0"/>
              </a:rPr>
              <a:t>È un esercizio che richiede uno sguardo attento per cogliere ciò che non va, aggiustare e riadattare il tutto perché ogni esperienza sia significativa.</a:t>
            </a:r>
          </a:p>
          <a:p>
            <a:pPr marL="342900" lvl="0" indent="-342900" algn="just">
              <a:lnSpc>
                <a:spcPct val="107000"/>
              </a:lnSpc>
              <a:spcAft>
                <a:spcPts val="0"/>
              </a:spcAft>
              <a:buFont typeface="Symbol" charset="2"/>
              <a:buChar char=""/>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66034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SECONDA FASE: TAGLIO E CUCITO</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082006" y="1851992"/>
            <a:ext cx="8323930" cy="4589846"/>
          </a:xfrm>
          <a:prstGeom prst="rect">
            <a:avLst/>
          </a:prstGeom>
        </p:spPr>
        <p:txBody>
          <a:bodyPr wrap="square">
            <a:spAutoFit/>
          </a:bodyPr>
          <a:lstStyle/>
          <a:p>
            <a:pPr algn="just"/>
            <a:r>
              <a:rPr lang="it-IT" sz="1300" b="1" dirty="0">
                <a:solidFill>
                  <a:srgbClr val="C00000"/>
                </a:solidFill>
                <a:latin typeface="Richela Kids" charset="0"/>
                <a:ea typeface="Richela Kids" charset="0"/>
                <a:cs typeface="Richela Kids" charset="0"/>
              </a:rPr>
              <a:t>Carità: </a:t>
            </a:r>
            <a:r>
              <a:rPr lang="it-IT" sz="1300" dirty="0">
                <a:solidFill>
                  <a:schemeClr val="accent1">
                    <a:lumMod val="75000"/>
                  </a:schemeClr>
                </a:solidFill>
                <a:latin typeface="Arial" charset="0"/>
                <a:ea typeface="Arial" charset="0"/>
                <a:cs typeface="Arial" charset="0"/>
              </a:rPr>
              <a:t>Nel </a:t>
            </a:r>
            <a:r>
              <a:rPr lang="it-IT" sz="1300" b="1" dirty="0">
                <a:solidFill>
                  <a:schemeClr val="accent1">
                    <a:lumMod val="75000"/>
                  </a:schemeClr>
                </a:solidFill>
                <a:latin typeface="Arial" charset="0"/>
                <a:ea typeface="Arial" charset="0"/>
                <a:cs typeface="Arial" charset="0"/>
              </a:rPr>
              <a:t>Mese della Pace</a:t>
            </a:r>
            <a:r>
              <a:rPr lang="it-IT" sz="1300" dirty="0">
                <a:solidFill>
                  <a:schemeClr val="accent1">
                    <a:lumMod val="75000"/>
                  </a:schemeClr>
                </a:solidFill>
                <a:latin typeface="Arial" charset="0"/>
                <a:ea typeface="Arial" charset="0"/>
                <a:cs typeface="Arial" charset="0"/>
              </a:rPr>
              <a:t> i bambini e i ragazzi ascoltano le esigenze degli altri per scoprire ciò che può farli felici. Imparano a superare i pregiudizi che spesso minano la felicità altrui e che sono fondati sull’apparenza; si chiedono con quale occhio guardano all’altro e se riescono a leggere la vita altrui andando al di là dell’aspetto fisico e di ciò che ognuno indossa Questo li aiuterà a rivelare qual è l’abito giusto per ciascuno, quello che dona dignità a ogni persona e nel contempo a offrirsi per dare dignità a ogni abitante delle nostre città permettendogli di indossare “l’abito della festa”. Il mandato a portare a tutti il lieto annuncio è, in primo luogo, una chiamata a riconoscere nell’altro il volto di un fratello il volto del Signore</a:t>
            </a:r>
            <a:r>
              <a:rPr lang="it-IT" sz="1300" dirty="0" smtClean="0">
                <a:solidFill>
                  <a:schemeClr val="accent1">
                    <a:lumMod val="75000"/>
                  </a:schemeClr>
                </a:solidFill>
                <a:latin typeface="Arial" charset="0"/>
                <a:ea typeface="Arial" charset="0"/>
                <a:cs typeface="Arial" charset="0"/>
              </a:rPr>
              <a:t>.</a:t>
            </a:r>
          </a:p>
          <a:p>
            <a:pPr algn="just"/>
            <a:endParaRPr lang="it-IT" sz="1300" dirty="0">
              <a:solidFill>
                <a:schemeClr val="accent1">
                  <a:lumMod val="75000"/>
                </a:schemeClr>
              </a:solidFill>
              <a:latin typeface="Arial" charset="0"/>
              <a:ea typeface="Arial" charset="0"/>
              <a:cs typeface="Arial" charset="0"/>
            </a:endParaRPr>
          </a:p>
          <a:p>
            <a:pPr lvl="0" algn="just"/>
            <a:r>
              <a:rPr lang="it-IT" sz="1300" b="1" dirty="0">
                <a:solidFill>
                  <a:srgbClr val="C00000"/>
                </a:solidFill>
                <a:latin typeface="Richela Kids" charset="0"/>
                <a:ea typeface="Richela Kids" charset="0"/>
                <a:cs typeface="Richela Kids" charset="0"/>
              </a:rPr>
              <a:t>Catechesi:</a:t>
            </a:r>
            <a:r>
              <a:rPr lang="it-IT" sz="1300" dirty="0">
                <a:solidFill>
                  <a:srgbClr val="C00000"/>
                </a:solidFill>
                <a:latin typeface="Richela Kids" charset="0"/>
                <a:ea typeface="Richela Kids" charset="0"/>
                <a:cs typeface="Richela Kids" charset="0"/>
              </a:rPr>
              <a:t> </a:t>
            </a:r>
            <a:r>
              <a:rPr lang="it-IT" sz="1300" dirty="0">
                <a:solidFill>
                  <a:schemeClr val="accent1">
                    <a:lumMod val="75000"/>
                  </a:schemeClr>
                </a:solidFill>
                <a:latin typeface="Arial" charset="0"/>
                <a:ea typeface="Arial" charset="0"/>
                <a:cs typeface="Arial" charset="0"/>
              </a:rPr>
              <a:t>nel Secondo tempo di catechesi i ragazzi riflettono sulla loro vita e su ciò che la caratterizza. Come il sarto nel suo laboratorio seleziona i materiali e inizia a dare forma alle varie parti dell’abito così i ragazzi definiscono quali sono i tratti principali di una vita “a loro misura” individuando alcune priorità tra i desideri e le possibilità. Osservano la loro storia per accorgersi che ci sono situazioni che prima andavano bene ma adesso non più: quali modifiche devono fare per vivere una vita secondo la misura dei loro sogni e dei loro bisogni? Quali relazioni/attività tagliare/ricucire? L’esperienza della riconciliazione li invita a riconoscere in sé stessi e negli altri lo splendore dell’immagine di Dio a non considerarsi la somma dei propri peccati ma a ripartire da questi per una vita rinnovata</a:t>
            </a:r>
            <a:r>
              <a:rPr lang="it-IT" sz="1300" dirty="0" smtClean="0">
                <a:solidFill>
                  <a:schemeClr val="accent1">
                    <a:lumMod val="75000"/>
                  </a:schemeClr>
                </a:solidFill>
                <a:latin typeface="Arial" charset="0"/>
                <a:ea typeface="Arial" charset="0"/>
                <a:cs typeface="Arial" charset="0"/>
              </a:rPr>
              <a:t>.</a:t>
            </a:r>
          </a:p>
          <a:p>
            <a:pPr lvl="0" algn="just"/>
            <a:endParaRPr lang="it-IT" sz="1300" dirty="0">
              <a:solidFill>
                <a:schemeClr val="accent1">
                  <a:lumMod val="75000"/>
                </a:schemeClr>
              </a:solidFill>
              <a:latin typeface="Arial" charset="0"/>
              <a:ea typeface="Arial" charset="0"/>
              <a:cs typeface="Arial" charset="0"/>
            </a:endParaRPr>
          </a:p>
          <a:p>
            <a:pPr lvl="0" algn="just"/>
            <a:r>
              <a:rPr lang="it-IT" sz="1300" b="1" dirty="0">
                <a:solidFill>
                  <a:srgbClr val="C00000"/>
                </a:solidFill>
                <a:latin typeface="Richela Kids" charset="0"/>
                <a:ea typeface="Richela Kids" charset="0"/>
                <a:cs typeface="Richela Kids" charset="0"/>
              </a:rPr>
              <a:t>Liturgia</a:t>
            </a:r>
            <a:r>
              <a:rPr lang="it-IT" sz="1300" b="1" dirty="0">
                <a:solidFill>
                  <a:schemeClr val="accent1">
                    <a:lumMod val="75000"/>
                  </a:schemeClr>
                </a:solidFill>
                <a:latin typeface="Arial" charset="0"/>
                <a:ea typeface="Arial" charset="0"/>
                <a:cs typeface="Arial" charset="0"/>
              </a:rPr>
              <a:t>: </a:t>
            </a:r>
            <a:r>
              <a:rPr lang="it-IT" sz="1300" dirty="0">
                <a:solidFill>
                  <a:schemeClr val="accent1">
                    <a:lumMod val="75000"/>
                  </a:schemeClr>
                </a:solidFill>
                <a:latin typeface="Arial" charset="0"/>
                <a:ea typeface="Arial" charset="0"/>
                <a:cs typeface="Arial" charset="0"/>
              </a:rPr>
              <a:t>È un tempo nel quale e grazie al quale siamo aiutati a “metterci a nudo”: non si tratta di rinunciare all’abito che esprime la dignità dei figli, quanto piuttosto alle maschere che questa medesima dignità rischiano di offuscare, perché mettono in secondo piano il nostro essere creati a immagine e somiglianza di Dio stesso (cfr. </a:t>
            </a:r>
            <a:r>
              <a:rPr lang="it-IT" sz="1300" dirty="0" err="1">
                <a:solidFill>
                  <a:schemeClr val="accent1">
                    <a:lumMod val="75000"/>
                  </a:schemeClr>
                </a:solidFill>
                <a:latin typeface="Arial" charset="0"/>
                <a:ea typeface="Arial" charset="0"/>
                <a:cs typeface="Arial" charset="0"/>
              </a:rPr>
              <a:t>Gen</a:t>
            </a:r>
            <a:r>
              <a:rPr lang="it-IT" sz="1300" dirty="0">
                <a:solidFill>
                  <a:schemeClr val="accent1">
                    <a:lumMod val="75000"/>
                  </a:schemeClr>
                </a:solidFill>
                <a:latin typeface="Arial" charset="0"/>
                <a:ea typeface="Arial" charset="0"/>
                <a:cs typeface="Arial" charset="0"/>
              </a:rPr>
              <a:t> 1,26).</a:t>
            </a:r>
          </a:p>
          <a:p>
            <a:pPr marL="342900" lvl="0" indent="-342900" algn="just">
              <a:lnSpc>
                <a:spcPct val="107000"/>
              </a:lnSpc>
              <a:spcAft>
                <a:spcPts val="0"/>
              </a:spcAft>
              <a:buFont typeface="Symbol" charset="2"/>
              <a:buChar char=""/>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23136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TERZA FASE: L’ABITO SU MISURA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149984" y="1934625"/>
            <a:ext cx="8187974" cy="3158685"/>
          </a:xfrm>
          <a:prstGeom prst="rect">
            <a:avLst/>
          </a:prstGeom>
        </p:spPr>
        <p:txBody>
          <a:bodyPr wrap="square">
            <a:spAutoFit/>
          </a:bodyPr>
          <a:lstStyle/>
          <a:p>
            <a:r>
              <a:rPr lang="it-IT" sz="2000" dirty="0">
                <a:solidFill>
                  <a:schemeClr val="accent1">
                    <a:lumMod val="75000"/>
                  </a:schemeClr>
                </a:solidFill>
                <a:latin typeface="Arial" charset="0"/>
                <a:ea typeface="Arial" charset="0"/>
                <a:cs typeface="Arial" charset="0"/>
              </a:rPr>
              <a:t>L</a:t>
            </a:r>
            <a:r>
              <a:rPr lang="it-IT" sz="2000" dirty="0" smtClean="0">
                <a:solidFill>
                  <a:schemeClr val="accent1">
                    <a:lumMod val="75000"/>
                  </a:schemeClr>
                </a:solidFill>
                <a:latin typeface="Arial" charset="0"/>
                <a:ea typeface="Arial" charset="0"/>
                <a:cs typeface="Arial" charset="0"/>
              </a:rPr>
              <a:t>’arte </a:t>
            </a:r>
            <a:r>
              <a:rPr lang="it-IT" sz="2000" dirty="0">
                <a:solidFill>
                  <a:schemeClr val="accent1">
                    <a:lumMod val="75000"/>
                  </a:schemeClr>
                </a:solidFill>
                <a:latin typeface="Arial" charset="0"/>
                <a:ea typeface="Arial" charset="0"/>
                <a:cs typeface="Arial" charset="0"/>
              </a:rPr>
              <a:t>della sartoria è un esercizio di pazienza lungo e meticoloso che richiede uno sguardo attento, ma che alla fine apre alla bellezza di indossare o vedere indossato l’abito sognato, quella di guardarsi diversi, trasformati dalla nuova creazione. Così è il tempo di Pasqua: uno spazio per contemplare la bellezza di ciò che si è creato e per guardare alla bellezza della propria vita trasformata dall’incontro con un sarto d’eccezione che trova il vestito adatto per ogni vita e veste ogni esistenza di bellezza. Questo è il tempo per contemplare la vita per indossare l’abito e vivere in pienezza la propria umanità.</a:t>
            </a:r>
          </a:p>
          <a:p>
            <a:pPr lvl="0" algn="just">
              <a:lnSpc>
                <a:spcPct val="107000"/>
              </a:lnSpc>
              <a:spcAft>
                <a:spcPts val="0"/>
              </a:spcAft>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149811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TERZA FASE: L’ABITO SU MISURA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149984" y="1934625"/>
            <a:ext cx="8187974" cy="4612929"/>
          </a:xfrm>
          <a:prstGeom prst="rect">
            <a:avLst/>
          </a:prstGeom>
        </p:spPr>
        <p:txBody>
          <a:bodyPr wrap="square">
            <a:spAutoFit/>
          </a:bodyPr>
          <a:lstStyle/>
          <a:p>
            <a:pPr algn="just"/>
            <a:r>
              <a:rPr lang="it-IT" sz="1400" b="1" dirty="0">
                <a:solidFill>
                  <a:srgbClr val="C00000"/>
                </a:solidFill>
                <a:latin typeface="Richela Kids" charset="0"/>
                <a:ea typeface="Richela Kids" charset="0"/>
                <a:cs typeface="Richela Kids" charset="0"/>
              </a:rPr>
              <a:t>Catechesi</a:t>
            </a:r>
            <a:r>
              <a:rPr lang="it-IT" sz="1400" dirty="0">
                <a:solidFill>
                  <a:srgbClr val="C00000"/>
                </a:solidFill>
                <a:latin typeface="Richela Kids" charset="0"/>
                <a:ea typeface="Richela Kids" charset="0"/>
                <a:cs typeface="Richela Kids" charset="0"/>
              </a:rPr>
              <a:t>: </a:t>
            </a:r>
            <a:r>
              <a:rPr lang="it-IT" sz="1400" dirty="0">
                <a:solidFill>
                  <a:schemeClr val="accent1">
                    <a:lumMod val="75000"/>
                  </a:schemeClr>
                </a:solidFill>
                <a:latin typeface="Arial" charset="0"/>
                <a:ea typeface="Arial" charset="0"/>
                <a:cs typeface="Arial" charset="0"/>
              </a:rPr>
              <a:t>nel </a:t>
            </a:r>
            <a:r>
              <a:rPr lang="it-IT" sz="1400" b="1" dirty="0">
                <a:solidFill>
                  <a:schemeClr val="accent1">
                    <a:lumMod val="75000"/>
                  </a:schemeClr>
                </a:solidFill>
                <a:latin typeface="Arial" charset="0"/>
                <a:ea typeface="Arial" charset="0"/>
                <a:cs typeface="Arial" charset="0"/>
              </a:rPr>
              <a:t>Terzo tempo di catechesi</a:t>
            </a:r>
            <a:r>
              <a:rPr lang="it-IT" sz="1400" dirty="0">
                <a:solidFill>
                  <a:schemeClr val="accent1">
                    <a:lumMod val="75000"/>
                  </a:schemeClr>
                </a:solidFill>
                <a:latin typeface="Arial" charset="0"/>
                <a:ea typeface="Arial" charset="0"/>
                <a:cs typeface="Arial" charset="0"/>
              </a:rPr>
              <a:t> i bambini e i ragazzi accolgono il frutto di un tempo di ricerca e di prova e si pongono nell’atteggiamento di contemplare la ricchezza delle loro vite quella delle persone che le abitano e delle comunità che le ospitano. Con atteggiamento generoso ringraziano per il dono della vita e di ciò che la rende unica e originale e si mettono al servizio della comunità per aiutare gli altri a scorgere la presenza di Dio nella loro vita che fa belle tutte le cose. Scoprono così che le loro vite e le loro storie possono davvero apparire sfolgoranti se osservate con l’occhio di Gesù, se le misure sono prese sul Vangelo e sulla verità che esso porta. </a:t>
            </a:r>
            <a:endParaRPr lang="it-IT" sz="1400" dirty="0" smtClean="0">
              <a:solidFill>
                <a:schemeClr val="accent1">
                  <a:lumMod val="75000"/>
                </a:schemeClr>
              </a:solidFill>
              <a:latin typeface="Arial" charset="0"/>
              <a:ea typeface="Arial" charset="0"/>
              <a:cs typeface="Arial" charset="0"/>
            </a:endParaRPr>
          </a:p>
          <a:p>
            <a:endParaRPr lang="it-IT" sz="1050" dirty="0"/>
          </a:p>
          <a:p>
            <a:pPr algn="just"/>
            <a:r>
              <a:rPr lang="it-IT" sz="1400" b="1" dirty="0">
                <a:solidFill>
                  <a:srgbClr val="C00000"/>
                </a:solidFill>
                <a:latin typeface="Richela Kids" charset="0"/>
                <a:ea typeface="Richela Kids" charset="0"/>
                <a:cs typeface="Richela Kids" charset="0"/>
              </a:rPr>
              <a:t>Carità:</a:t>
            </a:r>
            <a:r>
              <a:rPr lang="it-IT" sz="1400" dirty="0">
                <a:solidFill>
                  <a:srgbClr val="C00000"/>
                </a:solidFill>
                <a:latin typeface="Richela Kids" charset="0"/>
                <a:ea typeface="Richela Kids" charset="0"/>
                <a:cs typeface="Richela Kids" charset="0"/>
              </a:rPr>
              <a:t> </a:t>
            </a:r>
            <a:r>
              <a:rPr lang="it-IT" sz="1400" dirty="0">
                <a:solidFill>
                  <a:schemeClr val="accent1">
                    <a:lumMod val="75000"/>
                  </a:schemeClr>
                </a:solidFill>
                <a:latin typeface="Arial" charset="0"/>
                <a:ea typeface="Arial" charset="0"/>
                <a:cs typeface="Arial" charset="0"/>
              </a:rPr>
              <a:t>nel </a:t>
            </a:r>
            <a:r>
              <a:rPr lang="it-IT" sz="1400" b="1" dirty="0">
                <a:solidFill>
                  <a:schemeClr val="accent1">
                    <a:lumMod val="75000"/>
                  </a:schemeClr>
                </a:solidFill>
                <a:latin typeface="Arial" charset="0"/>
                <a:ea typeface="Arial" charset="0"/>
                <a:cs typeface="Arial" charset="0"/>
              </a:rPr>
              <a:t>Mese degli Incontri</a:t>
            </a:r>
            <a:r>
              <a:rPr lang="it-IT" sz="1400" dirty="0">
                <a:solidFill>
                  <a:schemeClr val="accent1">
                    <a:lumMod val="75000"/>
                  </a:schemeClr>
                </a:solidFill>
                <a:latin typeface="Arial" charset="0"/>
                <a:ea typeface="Arial" charset="0"/>
                <a:cs typeface="Arial" charset="0"/>
              </a:rPr>
              <a:t> riflettono sull’abito (habitus che ciascuno porta tra la gente l’abito che indosso, dice chi sono (in latino, </a:t>
            </a:r>
            <a:r>
              <a:rPr lang="it-IT" sz="1400" dirty="0" err="1">
                <a:solidFill>
                  <a:schemeClr val="accent1">
                    <a:lumMod val="75000"/>
                  </a:schemeClr>
                </a:solidFill>
                <a:latin typeface="Arial" charset="0"/>
                <a:ea typeface="Arial" charset="0"/>
                <a:cs typeface="Arial" charset="0"/>
              </a:rPr>
              <a:t>habeo</a:t>
            </a:r>
            <a:r>
              <a:rPr lang="it-IT" sz="1400" dirty="0">
                <a:solidFill>
                  <a:schemeClr val="accent1">
                    <a:lumMod val="75000"/>
                  </a:schemeClr>
                </a:solidFill>
                <a:latin typeface="Arial" charset="0"/>
                <a:ea typeface="Arial" charset="0"/>
                <a:cs typeface="Arial" charset="0"/>
              </a:rPr>
              <a:t>= ciò che indosso/porto con me la testimonianza) e quello che voglio essere e fare in me o agli altri Il Mese degli Incontri diventa quindi l’occasione per farsi conoscere, farsi scoprire, far scoprire ciò che di bello c’è nelle nostre vite e in quelle della nostra comunità l’abito che ci riveste è il segno esteriore del nostro impegno per la Storia. Nell’esercizio della testimonianza missionaria un po’ come accade con la prova di un abito realizzato su misura, la fede trova occasione di approfondimento. Solo se donata, la fede ti calza a pennello</a:t>
            </a:r>
            <a:r>
              <a:rPr lang="it-IT" sz="1400" dirty="0" smtClean="0">
                <a:solidFill>
                  <a:schemeClr val="accent1">
                    <a:lumMod val="75000"/>
                  </a:schemeClr>
                </a:solidFill>
                <a:latin typeface="Arial" charset="0"/>
                <a:ea typeface="Arial" charset="0"/>
                <a:cs typeface="Arial" charset="0"/>
              </a:rPr>
              <a:t>!</a:t>
            </a:r>
          </a:p>
          <a:p>
            <a:endParaRPr lang="it-IT" sz="1200" dirty="0"/>
          </a:p>
          <a:p>
            <a:pPr algn="just"/>
            <a:r>
              <a:rPr lang="it-IT" sz="1400" b="1" dirty="0">
                <a:solidFill>
                  <a:srgbClr val="C00000"/>
                </a:solidFill>
                <a:latin typeface="Richela Kids" charset="0"/>
                <a:ea typeface="Richela Kids" charset="0"/>
                <a:cs typeface="Richela Kids" charset="0"/>
              </a:rPr>
              <a:t>Liturgia: </a:t>
            </a:r>
            <a:r>
              <a:rPr lang="it-IT" sz="1400" dirty="0">
                <a:solidFill>
                  <a:schemeClr val="accent1">
                    <a:lumMod val="75000"/>
                  </a:schemeClr>
                </a:solidFill>
                <a:latin typeface="Arial" charset="0"/>
                <a:ea typeface="Arial" charset="0"/>
                <a:cs typeface="Arial" charset="0"/>
              </a:rPr>
              <a:t>l’attenzione nella Terza fase è legata alle vesti liturgiche. Il momento in cui si assumono particolari impegni e orientamenti di vita, viene non a caso chiamato proprio “vestizione”: indossare l’abito della famiglia religiosa diviene il modo per esprimere il vincolo di appartenenza che è venuto a crearsi con essa.</a:t>
            </a:r>
          </a:p>
          <a:p>
            <a:pPr lvl="0" algn="just">
              <a:lnSpc>
                <a:spcPct val="107000"/>
              </a:lnSpc>
              <a:spcAft>
                <a:spcPts val="0"/>
              </a:spcAft>
            </a:pPr>
            <a:endParaRPr lang="it-IT" dirty="0">
              <a:effectLst/>
              <a:latin typeface="Calibri" charset="0"/>
              <a:ea typeface="Calibri" charset="0"/>
              <a:cs typeface="Times New Roman" charset="0"/>
            </a:endParaRPr>
          </a:p>
        </p:txBody>
      </p:sp>
    </p:spTree>
    <p:extLst>
      <p:ext uri="{BB962C8B-B14F-4D97-AF65-F5344CB8AC3E}">
        <p14:creationId xmlns:p14="http://schemas.microsoft.com/office/powerpoint/2010/main" val="183786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QUARTA FASE: GLI ACCESSORI</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081327" y="2184115"/>
            <a:ext cx="8187974" cy="3989682"/>
          </a:xfrm>
          <a:prstGeom prst="rect">
            <a:avLst/>
          </a:prstGeom>
        </p:spPr>
        <p:txBody>
          <a:bodyPr wrap="square">
            <a:spAutoFit/>
          </a:bodyPr>
          <a:lstStyle/>
          <a:p>
            <a:pPr algn="just"/>
            <a:r>
              <a:rPr lang="it-IT" dirty="0">
                <a:solidFill>
                  <a:schemeClr val="accent1">
                    <a:lumMod val="75000"/>
                  </a:schemeClr>
                </a:solidFill>
                <a:latin typeface="Arial" charset="0"/>
                <a:ea typeface="Arial" charset="0"/>
                <a:cs typeface="Arial" charset="0"/>
              </a:rPr>
              <a:t>Il tempo dell’estate è l’occasione per impreziosire ulteriormente le nostre vite dopo un anno di incontri, relazioni, attese e impegno condiviso. </a:t>
            </a:r>
            <a:endParaRPr lang="it-IT" dirty="0" smtClean="0">
              <a:solidFill>
                <a:schemeClr val="accent1">
                  <a:lumMod val="75000"/>
                </a:schemeClr>
              </a:solidFill>
              <a:latin typeface="Arial" charset="0"/>
              <a:ea typeface="Arial" charset="0"/>
              <a:cs typeface="Arial" charset="0"/>
            </a:endParaRPr>
          </a:p>
          <a:p>
            <a:pPr algn="just"/>
            <a:endParaRPr lang="it-IT" dirty="0" smtClean="0">
              <a:solidFill>
                <a:schemeClr val="accent1">
                  <a:lumMod val="75000"/>
                </a:schemeClr>
              </a:solidFill>
              <a:latin typeface="Arial" charset="0"/>
              <a:ea typeface="Arial" charset="0"/>
              <a:cs typeface="Arial" charset="0"/>
            </a:endParaRPr>
          </a:p>
          <a:p>
            <a:pPr algn="just"/>
            <a:r>
              <a:rPr lang="it-IT" b="1" dirty="0">
                <a:solidFill>
                  <a:srgbClr val="C00000"/>
                </a:solidFill>
                <a:latin typeface="Richela Kids" charset="0"/>
                <a:ea typeface="Richela Kids" charset="0"/>
                <a:cs typeface="Richela Kids" charset="0"/>
              </a:rPr>
              <a:t>Carità: </a:t>
            </a:r>
            <a:r>
              <a:rPr lang="it-IT" dirty="0">
                <a:solidFill>
                  <a:schemeClr val="accent1">
                    <a:lumMod val="75000"/>
                  </a:schemeClr>
                </a:solidFill>
                <a:latin typeface="Arial" charset="0"/>
                <a:ea typeface="Arial" charset="0"/>
                <a:cs typeface="Arial" charset="0"/>
              </a:rPr>
              <a:t>nel </a:t>
            </a:r>
            <a:r>
              <a:rPr lang="it-IT" b="1" dirty="0">
                <a:solidFill>
                  <a:schemeClr val="accent1">
                    <a:lumMod val="75000"/>
                  </a:schemeClr>
                </a:solidFill>
                <a:latin typeface="Arial" charset="0"/>
                <a:ea typeface="Arial" charset="0"/>
                <a:cs typeface="Arial" charset="0"/>
              </a:rPr>
              <a:t>Tempo estate eccezionale</a:t>
            </a:r>
            <a:r>
              <a:rPr lang="it-IT" dirty="0">
                <a:solidFill>
                  <a:schemeClr val="accent1">
                    <a:lumMod val="75000"/>
                  </a:schemeClr>
                </a:solidFill>
                <a:latin typeface="Arial" charset="0"/>
                <a:ea typeface="Arial" charset="0"/>
                <a:cs typeface="Arial" charset="0"/>
              </a:rPr>
              <a:t> i bambini e i ragazzi si chiedono quali accessori valorizzano il loro vestito e come possono fare per non perdere durante questi mesi ciò che hanno fatto durante l’anno? Si domandano ancora che cosa possono fare per valorizzare il loro abito, per stare di più con il Signore</a:t>
            </a:r>
            <a:r>
              <a:rPr lang="it-IT" dirty="0" smtClean="0">
                <a:solidFill>
                  <a:schemeClr val="accent1">
                    <a:lumMod val="75000"/>
                  </a:schemeClr>
                </a:solidFill>
                <a:latin typeface="Arial" charset="0"/>
                <a:ea typeface="Arial" charset="0"/>
                <a:cs typeface="Arial" charset="0"/>
              </a:rPr>
              <a:t>?</a:t>
            </a:r>
          </a:p>
          <a:p>
            <a:pPr algn="just"/>
            <a:endParaRPr lang="it-IT" dirty="0">
              <a:solidFill>
                <a:schemeClr val="accent1">
                  <a:lumMod val="75000"/>
                </a:schemeClr>
              </a:solidFill>
              <a:latin typeface="Arial" charset="0"/>
              <a:ea typeface="Arial" charset="0"/>
              <a:cs typeface="Arial" charset="0"/>
            </a:endParaRPr>
          </a:p>
          <a:p>
            <a:pPr algn="just"/>
            <a:r>
              <a:rPr lang="it-IT" b="1" dirty="0">
                <a:solidFill>
                  <a:srgbClr val="C00000"/>
                </a:solidFill>
                <a:latin typeface="Richela Kids" charset="0"/>
                <a:ea typeface="Richela Kids" charset="0"/>
                <a:cs typeface="Richela Kids" charset="0"/>
              </a:rPr>
              <a:t>Liturgia: </a:t>
            </a:r>
            <a:r>
              <a:rPr lang="it-IT" dirty="0">
                <a:solidFill>
                  <a:schemeClr val="accent1">
                    <a:lumMod val="75000"/>
                  </a:schemeClr>
                </a:solidFill>
                <a:latin typeface="Arial" charset="0"/>
                <a:ea typeface="Arial" charset="0"/>
                <a:cs typeface="Arial" charset="0"/>
              </a:rPr>
              <a:t>In questa quarta fase, nella quale l’attenzione si fissa sul valore della testimonianza della fede, il grembiule ci ricorda il lavoro, ovvero le nostre occupazioni quotidiane; è un abito che nasce per essere sporcato</a:t>
            </a:r>
          </a:p>
          <a:p>
            <a:pPr algn="just"/>
            <a:endParaRPr lang="it-IT" dirty="0"/>
          </a:p>
          <a:p>
            <a:pPr lvl="0" algn="just">
              <a:lnSpc>
                <a:spcPct val="107000"/>
              </a:lnSpc>
              <a:spcAft>
                <a:spcPts val="0"/>
              </a:spcAft>
            </a:pPr>
            <a:endParaRPr lang="it-IT" dirty="0">
              <a:effectLst/>
              <a:latin typeface="Calibri" charset="0"/>
              <a:ea typeface="Calibri" charset="0"/>
              <a:cs typeface="Times New Roman" charset="0"/>
            </a:endParaRPr>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368" y="4183717"/>
            <a:ext cx="1386657" cy="2781300"/>
          </a:xfrm>
          <a:prstGeom prst="rect">
            <a:avLst/>
          </a:prstGeom>
        </p:spPr>
      </p:pic>
    </p:spTree>
    <p:extLst>
      <p:ext uri="{BB962C8B-B14F-4D97-AF65-F5344CB8AC3E}">
        <p14:creationId xmlns:p14="http://schemas.microsoft.com/office/powerpoint/2010/main" val="214622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COME E DOVE NASCE LA PROPOSTA FORMATIVA?</a:t>
            </a:r>
            <a:endParaRPr lang="it-IT" sz="3200" dirty="0">
              <a:solidFill>
                <a:schemeClr val="accent1">
                  <a:lumMod val="50000"/>
                </a:schemeClr>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graphicFrame>
        <p:nvGraphicFramePr>
          <p:cNvPr id="6" name="Diagramma 5"/>
          <p:cNvGraphicFramePr/>
          <p:nvPr>
            <p:extLst>
              <p:ext uri="{D42A27DB-BD31-4B8C-83A1-F6EECF244321}">
                <p14:modId xmlns:p14="http://schemas.microsoft.com/office/powerpoint/2010/main" val="332682669"/>
              </p:ext>
            </p:extLst>
          </p:nvPr>
        </p:nvGraphicFramePr>
        <p:xfrm>
          <a:off x="2742462" y="2010670"/>
          <a:ext cx="6450818" cy="4007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magin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261589" y="2705435"/>
            <a:ext cx="2548410" cy="4152566"/>
          </a:xfrm>
          <a:prstGeom prst="rect">
            <a:avLst/>
          </a:prstGeom>
        </p:spPr>
      </p:pic>
    </p:spTree>
    <p:extLst>
      <p:ext uri="{BB962C8B-B14F-4D97-AF65-F5344CB8AC3E}">
        <p14:creationId xmlns:p14="http://schemas.microsoft.com/office/powerpoint/2010/main" val="131520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STRUMENTI DELLA PROPOSTA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pic>
        <p:nvPicPr>
          <p:cNvPr id="7" name="Immagine 6"/>
          <p:cNvPicPr>
            <a:picLocks noChangeAspect="1"/>
          </p:cNvPicPr>
          <p:nvPr/>
        </p:nvPicPr>
        <p:blipFill>
          <a:blip r:embed="rId5"/>
          <a:stretch>
            <a:fillRect/>
          </a:stretch>
        </p:blipFill>
        <p:spPr>
          <a:xfrm>
            <a:off x="1899752" y="1445402"/>
            <a:ext cx="5014689" cy="3104331"/>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16" y="734638"/>
            <a:ext cx="1797513" cy="4591050"/>
          </a:xfrm>
          <a:prstGeom prst="rect">
            <a:avLst/>
          </a:prstGeom>
        </p:spPr>
      </p:pic>
      <p:pic>
        <p:nvPicPr>
          <p:cNvPr id="14" name="Immagine 13"/>
          <p:cNvPicPr>
            <a:picLocks noChangeAspect="1"/>
          </p:cNvPicPr>
          <p:nvPr/>
        </p:nvPicPr>
        <p:blipFill>
          <a:blip r:embed="rId7"/>
          <a:stretch>
            <a:fillRect/>
          </a:stretch>
        </p:blipFill>
        <p:spPr>
          <a:xfrm rot="480774">
            <a:off x="6304823" y="1537062"/>
            <a:ext cx="2632377" cy="2456885"/>
          </a:xfrm>
          <a:prstGeom prst="rect">
            <a:avLst/>
          </a:prstGeom>
        </p:spPr>
      </p:pic>
      <p:pic>
        <p:nvPicPr>
          <p:cNvPr id="15" name="Immagine 14"/>
          <p:cNvPicPr>
            <a:picLocks noChangeAspect="1"/>
          </p:cNvPicPr>
          <p:nvPr/>
        </p:nvPicPr>
        <p:blipFill>
          <a:blip r:embed="rId8"/>
          <a:stretch>
            <a:fillRect/>
          </a:stretch>
        </p:blipFill>
        <p:spPr>
          <a:xfrm rot="21256700">
            <a:off x="1515212" y="3801125"/>
            <a:ext cx="2682055" cy="2223385"/>
          </a:xfrm>
          <a:prstGeom prst="rect">
            <a:avLst/>
          </a:prstGeom>
        </p:spPr>
      </p:pic>
      <p:pic>
        <p:nvPicPr>
          <p:cNvPr id="16" name="Immagine 15"/>
          <p:cNvPicPr>
            <a:picLocks noChangeAspect="1"/>
          </p:cNvPicPr>
          <p:nvPr/>
        </p:nvPicPr>
        <p:blipFill>
          <a:blip r:embed="rId9"/>
          <a:stretch>
            <a:fillRect/>
          </a:stretch>
        </p:blipFill>
        <p:spPr>
          <a:xfrm>
            <a:off x="8571582" y="1365584"/>
            <a:ext cx="2266252" cy="2658830"/>
          </a:xfrm>
          <a:prstGeom prst="rect">
            <a:avLst/>
          </a:prstGeom>
        </p:spPr>
      </p:pic>
      <p:sp>
        <p:nvSpPr>
          <p:cNvPr id="12" name="Rettangolo arrotondato 11"/>
          <p:cNvSpPr/>
          <p:nvPr/>
        </p:nvSpPr>
        <p:spPr>
          <a:xfrm>
            <a:off x="4270164" y="4260651"/>
            <a:ext cx="2261519"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Richela Kids" charset="0"/>
                <a:ea typeface="Richela Kids" charset="0"/>
                <a:cs typeface="Richela Kids" charset="0"/>
              </a:rPr>
              <a:t>Campo scuola</a:t>
            </a:r>
            <a:endParaRPr lang="it-IT" dirty="0">
              <a:latin typeface="Richela Kids" charset="0"/>
              <a:ea typeface="Richela Kids" charset="0"/>
              <a:cs typeface="Richela Kids" charset="0"/>
            </a:endParaRPr>
          </a:p>
        </p:txBody>
      </p:sp>
      <p:sp>
        <p:nvSpPr>
          <p:cNvPr id="19" name="Rettangolo arrotondato 18"/>
          <p:cNvSpPr/>
          <p:nvPr/>
        </p:nvSpPr>
        <p:spPr>
          <a:xfrm>
            <a:off x="6827645" y="4260651"/>
            <a:ext cx="2184938"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Richela Kids" charset="0"/>
                <a:ea typeface="Richela Kids" charset="0"/>
                <a:cs typeface="Richela Kids" charset="0"/>
              </a:rPr>
              <a:t>Sussidi personali</a:t>
            </a:r>
            <a:endParaRPr lang="it-IT" dirty="0">
              <a:latin typeface="Richela Kids" charset="0"/>
              <a:ea typeface="Richela Kids" charset="0"/>
              <a:cs typeface="Richela Kids" charset="0"/>
            </a:endParaRPr>
          </a:p>
        </p:txBody>
      </p:sp>
      <p:sp>
        <p:nvSpPr>
          <p:cNvPr id="21" name="Rettangolo arrotondato 20"/>
          <p:cNvSpPr/>
          <p:nvPr/>
        </p:nvSpPr>
        <p:spPr>
          <a:xfrm>
            <a:off x="4912233" y="5115279"/>
            <a:ext cx="2184938"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latin typeface="Richela Kids" charset="0"/>
                <a:ea typeface="Richela Kids" charset="0"/>
                <a:cs typeface="Richela Kids" charset="0"/>
              </a:rPr>
              <a:t>shemà</a:t>
            </a:r>
            <a:endParaRPr lang="it-IT" dirty="0">
              <a:latin typeface="Richela Kids" charset="0"/>
              <a:ea typeface="Richela Kids" charset="0"/>
              <a:cs typeface="Richela Kids" charset="0"/>
            </a:endParaRPr>
          </a:p>
        </p:txBody>
      </p:sp>
      <p:sp>
        <p:nvSpPr>
          <p:cNvPr id="22" name="Rettangolo arrotondato 21"/>
          <p:cNvSpPr/>
          <p:nvPr/>
        </p:nvSpPr>
        <p:spPr>
          <a:xfrm>
            <a:off x="7389506" y="5074727"/>
            <a:ext cx="2517347"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Richela Kids" charset="0"/>
                <a:ea typeface="Richela Kids" charset="0"/>
                <a:cs typeface="Richela Kids" charset="0"/>
              </a:rPr>
              <a:t>Stampa associativa</a:t>
            </a:r>
            <a:endParaRPr lang="it-IT" dirty="0">
              <a:latin typeface="Richela Kids" charset="0"/>
              <a:ea typeface="Richela Kids" charset="0"/>
              <a:cs typeface="Richela Kids" charset="0"/>
            </a:endParaRPr>
          </a:p>
        </p:txBody>
      </p:sp>
      <p:sp>
        <p:nvSpPr>
          <p:cNvPr id="23" name="Rettangolo arrotondato 22"/>
          <p:cNvSpPr/>
          <p:nvPr/>
        </p:nvSpPr>
        <p:spPr>
          <a:xfrm>
            <a:off x="4230935" y="3217751"/>
            <a:ext cx="2261519"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latin typeface="Richela Kids" charset="0"/>
                <a:ea typeface="Richela Kids" charset="0"/>
                <a:cs typeface="Richela Kids" charset="0"/>
              </a:rPr>
              <a:t>Guide d’Arco</a:t>
            </a:r>
            <a:endParaRPr lang="it-IT" dirty="0">
              <a:latin typeface="Richela Kids" charset="0"/>
              <a:ea typeface="Richela Kids" charset="0"/>
              <a:cs typeface="Richela Kids" charset="0"/>
            </a:endParaRPr>
          </a:p>
        </p:txBody>
      </p:sp>
      <p:sp>
        <p:nvSpPr>
          <p:cNvPr id="24" name="Rettangolo arrotondato 23"/>
          <p:cNvSpPr/>
          <p:nvPr/>
        </p:nvSpPr>
        <p:spPr>
          <a:xfrm>
            <a:off x="6981143" y="3185459"/>
            <a:ext cx="1259862" cy="55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latin typeface="Richela Kids" charset="0"/>
                <a:ea typeface="Richela Kids" charset="0"/>
                <a:cs typeface="Richela Kids" charset="0"/>
              </a:rPr>
              <a:t>Storia</a:t>
            </a:r>
            <a:endParaRPr lang="it-IT" dirty="0">
              <a:latin typeface="Richela Kids" charset="0"/>
              <a:ea typeface="Richela Kids" charset="0"/>
              <a:cs typeface="Richela Kids" charset="0"/>
            </a:endParaRPr>
          </a:p>
        </p:txBody>
      </p:sp>
      <p:sp>
        <p:nvSpPr>
          <p:cNvPr id="25" name="Rettangolo arrotondato 24"/>
          <p:cNvSpPr/>
          <p:nvPr/>
        </p:nvSpPr>
        <p:spPr>
          <a:xfrm>
            <a:off x="9124468" y="3122932"/>
            <a:ext cx="1259862" cy="55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Richela Kids" charset="0"/>
                <a:ea typeface="Richela Kids" charset="0"/>
                <a:cs typeface="Richela Kids" charset="0"/>
              </a:rPr>
              <a:t>WIP</a:t>
            </a:r>
            <a:endParaRPr lang="it-IT" dirty="0">
              <a:latin typeface="Richela Kids" charset="0"/>
              <a:ea typeface="Richela Kids" charset="0"/>
              <a:cs typeface="Richela Kids" charset="0"/>
            </a:endParaRPr>
          </a:p>
        </p:txBody>
      </p:sp>
      <p:sp>
        <p:nvSpPr>
          <p:cNvPr id="26" name="Rettangolo arrotondato 25"/>
          <p:cNvSpPr/>
          <p:nvPr/>
        </p:nvSpPr>
        <p:spPr>
          <a:xfrm>
            <a:off x="1801349" y="5419433"/>
            <a:ext cx="2261519" cy="533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latin typeface="Richela Kids" charset="0"/>
                <a:ea typeface="Richela Kids" charset="0"/>
                <a:cs typeface="Richela Kids" charset="0"/>
              </a:rPr>
              <a:t>In famiglia</a:t>
            </a:r>
            <a:endParaRPr lang="it-IT" dirty="0">
              <a:latin typeface="Richela Kids" charset="0"/>
              <a:ea typeface="Richela Kids" charset="0"/>
              <a:cs typeface="Richela Kids" charset="0"/>
            </a:endParaRPr>
          </a:p>
        </p:txBody>
      </p:sp>
    </p:spTree>
    <p:extLst>
      <p:ext uri="{BB962C8B-B14F-4D97-AF65-F5344CB8AC3E}">
        <p14:creationId xmlns:p14="http://schemas.microsoft.com/office/powerpoint/2010/main" val="107566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396370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smtClean="0">
                <a:solidFill>
                  <a:schemeClr val="accent1">
                    <a:lumMod val="50000"/>
                  </a:schemeClr>
                </a:solidFill>
                <a:latin typeface="Richela Kids" charset="0"/>
                <a:ea typeface="Richela Kids" charset="0"/>
                <a:cs typeface="Richela Kids" charset="0"/>
              </a:rPr>
              <a:t>LA STORIA </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7" y="1770030"/>
            <a:ext cx="3676304"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CasellaDiTesto 5"/>
          <p:cNvSpPr txBox="1"/>
          <p:nvPr/>
        </p:nvSpPr>
        <p:spPr>
          <a:xfrm>
            <a:off x="979937" y="2197534"/>
            <a:ext cx="3463649" cy="3754874"/>
          </a:xfrm>
          <a:prstGeom prst="rect">
            <a:avLst/>
          </a:prstGeom>
          <a:noFill/>
        </p:spPr>
        <p:txBody>
          <a:bodyPr wrap="square" rtlCol="0">
            <a:spAutoFit/>
          </a:bodyPr>
          <a:lstStyle/>
          <a:p>
            <a:pPr algn="just"/>
            <a:r>
              <a:rPr lang="it-IT" sz="2000" dirty="0">
                <a:solidFill>
                  <a:schemeClr val="accent1">
                    <a:lumMod val="75000"/>
                  </a:schemeClr>
                </a:solidFill>
                <a:latin typeface="Arial" charset="0"/>
                <a:ea typeface="Arial" charset="0"/>
                <a:cs typeface="Arial" charset="0"/>
              </a:rPr>
              <a:t>È uno strumento </a:t>
            </a:r>
            <a:r>
              <a:rPr lang="it-IT" sz="2000" dirty="0" smtClean="0">
                <a:solidFill>
                  <a:schemeClr val="accent1">
                    <a:lumMod val="75000"/>
                  </a:schemeClr>
                </a:solidFill>
                <a:latin typeface="Arial" charset="0"/>
                <a:ea typeface="Arial" charset="0"/>
                <a:cs typeface="Arial" charset="0"/>
              </a:rPr>
              <a:t>pensato </a:t>
            </a:r>
            <a:r>
              <a:rPr lang="it-IT" sz="2000" dirty="0">
                <a:solidFill>
                  <a:schemeClr val="accent1">
                    <a:lumMod val="75000"/>
                  </a:schemeClr>
                </a:solidFill>
                <a:latin typeface="Arial" charset="0"/>
                <a:ea typeface="Arial" charset="0"/>
                <a:cs typeface="Arial" charset="0"/>
              </a:rPr>
              <a:t>per i bambini e i ragazzi. </a:t>
            </a:r>
          </a:p>
          <a:p>
            <a:pPr algn="just"/>
            <a:r>
              <a:rPr lang="it-IT" sz="2000" dirty="0">
                <a:solidFill>
                  <a:schemeClr val="accent1">
                    <a:lumMod val="75000"/>
                  </a:schemeClr>
                </a:solidFill>
                <a:latin typeface="Arial" charset="0"/>
                <a:ea typeface="Arial" charset="0"/>
                <a:cs typeface="Arial" charset="0"/>
              </a:rPr>
              <a:t>La storia di quest’anno è ambientata in una sartoria racconta di amicizia e di vicinanza. </a:t>
            </a:r>
            <a:endParaRPr lang="it-IT" sz="2000" dirty="0" smtClean="0">
              <a:solidFill>
                <a:schemeClr val="accent1">
                  <a:lumMod val="75000"/>
                </a:schemeClr>
              </a:solidFill>
              <a:latin typeface="Arial" charset="0"/>
              <a:ea typeface="Arial" charset="0"/>
              <a:cs typeface="Arial" charset="0"/>
            </a:endParaRPr>
          </a:p>
          <a:p>
            <a:pPr algn="just"/>
            <a:r>
              <a:rPr lang="it-IT" sz="2000" dirty="0" smtClean="0">
                <a:solidFill>
                  <a:schemeClr val="accent1">
                    <a:lumMod val="75000"/>
                  </a:schemeClr>
                </a:solidFill>
                <a:latin typeface="Arial" charset="0"/>
                <a:ea typeface="Arial" charset="0"/>
                <a:cs typeface="Arial" charset="0"/>
              </a:rPr>
              <a:t>Attraverso </a:t>
            </a:r>
            <a:r>
              <a:rPr lang="it-IT" sz="2000" dirty="0">
                <a:solidFill>
                  <a:schemeClr val="accent1">
                    <a:lumMod val="75000"/>
                  </a:schemeClr>
                </a:solidFill>
                <a:latin typeface="Arial" charset="0"/>
                <a:ea typeface="Arial" charset="0"/>
                <a:cs typeface="Arial" charset="0"/>
              </a:rPr>
              <a:t>la narrazione i bambini e i ragazzi possono rintracciare i propri vissuti, alla scoperta di ciò che è a misura per sé.</a:t>
            </a:r>
          </a:p>
          <a:p>
            <a:endParaRPr lang="it-IT" dirty="0"/>
          </a:p>
        </p:txBody>
      </p:sp>
      <p:pic>
        <p:nvPicPr>
          <p:cNvPr id="7" name="Immagine 6"/>
          <p:cNvPicPr>
            <a:picLocks noChangeAspect="1"/>
          </p:cNvPicPr>
          <p:nvPr/>
        </p:nvPicPr>
        <p:blipFill>
          <a:blip r:embed="rId5"/>
          <a:stretch>
            <a:fillRect/>
          </a:stretch>
        </p:blipFill>
        <p:spPr>
          <a:xfrm rot="480774">
            <a:off x="3315263" y="170956"/>
            <a:ext cx="2214850" cy="2067193"/>
          </a:xfrm>
          <a:prstGeom prst="rect">
            <a:avLst/>
          </a:prstGeom>
        </p:spPr>
      </p:pic>
      <p:sp>
        <p:nvSpPr>
          <p:cNvPr id="14" name="CasellaDiTesto 13"/>
          <p:cNvSpPr txBox="1"/>
          <p:nvPr/>
        </p:nvSpPr>
        <p:spPr>
          <a:xfrm>
            <a:off x="5564193" y="913986"/>
            <a:ext cx="396370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smtClean="0">
                <a:solidFill>
                  <a:schemeClr val="accent1">
                    <a:lumMod val="50000"/>
                  </a:schemeClr>
                </a:solidFill>
                <a:latin typeface="Richela Kids" charset="0"/>
                <a:ea typeface="Richela Kids" charset="0"/>
                <a:cs typeface="Richela Kids" charset="0"/>
              </a:rPr>
              <a:t>IN FAMIGLIA</a:t>
            </a:r>
            <a:endParaRPr lang="it-IT" sz="3200" dirty="0">
              <a:solidFill>
                <a:srgbClr val="C00000"/>
              </a:solidFill>
              <a:latin typeface="Richela Kids" charset="0"/>
              <a:ea typeface="Richela Kids" charset="0"/>
              <a:cs typeface="Richela Kids" charset="0"/>
            </a:endParaRPr>
          </a:p>
        </p:txBody>
      </p:sp>
      <p:sp>
        <p:nvSpPr>
          <p:cNvPr id="15" name="CasellaDiTesto 14"/>
          <p:cNvSpPr txBox="1"/>
          <p:nvPr/>
        </p:nvSpPr>
        <p:spPr>
          <a:xfrm>
            <a:off x="5583566" y="1791183"/>
            <a:ext cx="3962724"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2" name="Immagine 11"/>
          <p:cNvPicPr>
            <a:picLocks noChangeAspect="1"/>
          </p:cNvPicPr>
          <p:nvPr/>
        </p:nvPicPr>
        <p:blipFill>
          <a:blip r:embed="rId6"/>
          <a:stretch>
            <a:fillRect/>
          </a:stretch>
        </p:blipFill>
        <p:spPr>
          <a:xfrm rot="21256700">
            <a:off x="8764859" y="136987"/>
            <a:ext cx="2682055" cy="2223385"/>
          </a:xfrm>
          <a:prstGeom prst="rect">
            <a:avLst/>
          </a:prstGeom>
        </p:spPr>
      </p:pic>
      <p:sp>
        <p:nvSpPr>
          <p:cNvPr id="17" name="CasellaDiTesto 16"/>
          <p:cNvSpPr txBox="1"/>
          <p:nvPr/>
        </p:nvSpPr>
        <p:spPr>
          <a:xfrm>
            <a:off x="5680327" y="2043646"/>
            <a:ext cx="3563423" cy="4062651"/>
          </a:xfrm>
          <a:prstGeom prst="rect">
            <a:avLst/>
          </a:prstGeom>
          <a:noFill/>
        </p:spPr>
        <p:txBody>
          <a:bodyPr wrap="square" rtlCol="0">
            <a:spAutoFit/>
          </a:bodyPr>
          <a:lstStyle/>
          <a:p>
            <a:pPr algn="just"/>
            <a:r>
              <a:rPr lang="it-IT" sz="2000" dirty="0">
                <a:solidFill>
                  <a:schemeClr val="accent1">
                    <a:lumMod val="75000"/>
                  </a:schemeClr>
                </a:solidFill>
                <a:latin typeface="Arial" charset="0"/>
                <a:ea typeface="Arial" charset="0"/>
                <a:cs typeface="Arial" charset="0"/>
              </a:rPr>
              <a:t>Da donare e consegnare personalmente alle famiglie dei ragazzi; uno strumento che ci aiuta a “stare dentro” alla loro vita senza la pretesa di insegnare qualcosa, piuttosto con la consapevolezza che solo sentendoci uniti nel compito dell’educazione possiamo offrire qualcosa di buono ai nostri ragazzi</a:t>
            </a:r>
          </a:p>
          <a:p>
            <a:endParaRPr lang="it-IT" dirty="0"/>
          </a:p>
        </p:txBody>
      </p:sp>
    </p:spTree>
    <p:extLst>
      <p:ext uri="{BB962C8B-B14F-4D97-AF65-F5344CB8AC3E}">
        <p14:creationId xmlns:p14="http://schemas.microsoft.com/office/powerpoint/2010/main" val="95077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WIP </a:t>
            </a:r>
            <a:r>
              <a:rPr lang="mr-IN" sz="3200" dirty="0" smtClean="0">
                <a:solidFill>
                  <a:schemeClr val="accent1">
                    <a:lumMod val="50000"/>
                  </a:schemeClr>
                </a:solidFill>
                <a:latin typeface="Richela Kids" charset="0"/>
                <a:ea typeface="Richela Kids" charset="0"/>
                <a:cs typeface="Richela Kids" charset="0"/>
              </a:rPr>
              <a:t>–</a:t>
            </a:r>
            <a:r>
              <a:rPr lang="it-IT" sz="3200" dirty="0" smtClean="0">
                <a:solidFill>
                  <a:schemeClr val="accent1">
                    <a:lumMod val="50000"/>
                  </a:schemeClr>
                </a:solidFill>
                <a:latin typeface="Richela Kids" charset="0"/>
                <a:ea typeface="Richela Kids" charset="0"/>
                <a:cs typeface="Richela Kids" charset="0"/>
              </a:rPr>
              <a:t> WORK IN PROGRESS</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CasellaDiTesto 5"/>
          <p:cNvSpPr txBox="1"/>
          <p:nvPr/>
        </p:nvSpPr>
        <p:spPr>
          <a:xfrm>
            <a:off x="1106879" y="2185527"/>
            <a:ext cx="4989121" cy="2954655"/>
          </a:xfrm>
          <a:prstGeom prst="rect">
            <a:avLst/>
          </a:prstGeom>
          <a:noFill/>
        </p:spPr>
        <p:txBody>
          <a:bodyPr wrap="square" rtlCol="0">
            <a:spAutoFit/>
          </a:bodyPr>
          <a:lstStyle/>
          <a:p>
            <a:r>
              <a:rPr lang="it-IT" sz="2400" dirty="0">
                <a:solidFill>
                  <a:schemeClr val="accent1">
                    <a:lumMod val="75000"/>
                  </a:schemeClr>
                </a:solidFill>
                <a:latin typeface="Arial" charset="0"/>
                <a:ea typeface="Arial" charset="0"/>
                <a:cs typeface="Arial" charset="0"/>
              </a:rPr>
              <a:t>Uno strumento specifico per la formazione degli educatori e dei catechisti, che puoi usare personalmente o insieme agli educatori-catechisti della tua </a:t>
            </a:r>
            <a:r>
              <a:rPr lang="it-IT" sz="2400" dirty="0" smtClean="0">
                <a:solidFill>
                  <a:schemeClr val="accent1">
                    <a:lumMod val="75000"/>
                  </a:schemeClr>
                </a:solidFill>
                <a:latin typeface="Arial" charset="0"/>
                <a:ea typeface="Arial" charset="0"/>
                <a:cs typeface="Arial" charset="0"/>
              </a:rPr>
              <a:t>comunità </a:t>
            </a:r>
            <a:r>
              <a:rPr lang="it-IT" sz="2400" dirty="0">
                <a:solidFill>
                  <a:schemeClr val="accent1">
                    <a:lumMod val="75000"/>
                  </a:schemeClr>
                </a:solidFill>
                <a:latin typeface="Arial" charset="0"/>
                <a:ea typeface="Arial" charset="0"/>
                <a:cs typeface="Arial" charset="0"/>
              </a:rPr>
              <a:t>parrocchiale, zonale o diocesana</a:t>
            </a:r>
          </a:p>
          <a:p>
            <a:endParaRPr lang="it-IT" dirty="0"/>
          </a:p>
        </p:txBody>
      </p:sp>
      <p:pic>
        <p:nvPicPr>
          <p:cNvPr id="9" name="Immagine 8"/>
          <p:cNvPicPr>
            <a:picLocks noChangeAspect="1"/>
          </p:cNvPicPr>
          <p:nvPr/>
        </p:nvPicPr>
        <p:blipFill>
          <a:blip r:embed="rId5"/>
          <a:stretch>
            <a:fillRect/>
          </a:stretch>
        </p:blipFill>
        <p:spPr>
          <a:xfrm>
            <a:off x="6185450" y="1104261"/>
            <a:ext cx="5385898" cy="6318888"/>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44877" y="3820405"/>
            <a:ext cx="1715512" cy="3037595"/>
          </a:xfrm>
          <a:prstGeom prst="rect">
            <a:avLst/>
          </a:prstGeom>
        </p:spPr>
      </p:pic>
    </p:spTree>
    <p:extLst>
      <p:ext uri="{BB962C8B-B14F-4D97-AF65-F5344CB8AC3E}">
        <p14:creationId xmlns:p14="http://schemas.microsoft.com/office/powerpoint/2010/main" val="98365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23220"/>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2800" dirty="0" smtClean="0">
                <a:solidFill>
                  <a:schemeClr val="accent1">
                    <a:lumMod val="50000"/>
                  </a:schemeClr>
                </a:solidFill>
                <a:latin typeface="Richela Kids" charset="0"/>
                <a:ea typeface="Richela Kids" charset="0"/>
                <a:cs typeface="Richela Kids" charset="0"/>
              </a:rPr>
              <a:t>SHEMA</a:t>
            </a:r>
            <a:endParaRPr lang="it-IT" sz="28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081327" y="1936442"/>
            <a:ext cx="8187974" cy="4913012"/>
          </a:xfrm>
          <a:prstGeom prst="rect">
            <a:avLst/>
          </a:prstGeom>
        </p:spPr>
        <p:txBody>
          <a:bodyPr wrap="square">
            <a:spAutoFit/>
          </a:bodyPr>
          <a:lstStyle/>
          <a:p>
            <a:pPr algn="ctr"/>
            <a:r>
              <a:rPr lang="it-IT" sz="2400" dirty="0" smtClean="0">
                <a:solidFill>
                  <a:schemeClr val="accent1">
                    <a:lumMod val="50000"/>
                  </a:schemeClr>
                </a:solidFill>
                <a:latin typeface="Richela Kids" charset="0"/>
                <a:ea typeface="Richela Kids" charset="0"/>
                <a:cs typeface="Richela Kids" charset="0"/>
              </a:rPr>
              <a:t>ESPERIENZE DI ASCOLTO DELLA PAROLA DI DIO PER RAGAZZI</a:t>
            </a:r>
            <a:endParaRPr lang="it-IT" sz="2400" dirty="0" smtClean="0">
              <a:solidFill>
                <a:srgbClr val="C00000"/>
              </a:solidFill>
              <a:latin typeface="Richela Kids" charset="0"/>
              <a:ea typeface="Richela Kids" charset="0"/>
              <a:cs typeface="Richela Kids" charset="0"/>
            </a:endParaRPr>
          </a:p>
          <a:p>
            <a:pPr lvl="0"/>
            <a:endParaRPr lang="it-IT" b="1" dirty="0" smtClean="0">
              <a:solidFill>
                <a:schemeClr val="accent1">
                  <a:lumMod val="75000"/>
                </a:schemeClr>
              </a:solidFill>
              <a:latin typeface="Arial" charset="0"/>
              <a:ea typeface="Arial" charset="0"/>
              <a:cs typeface="Arial" charset="0"/>
            </a:endParaRPr>
          </a:p>
          <a:p>
            <a:pPr lvl="0"/>
            <a:r>
              <a:rPr lang="it-IT" sz="2000" b="1" dirty="0" smtClean="0">
                <a:solidFill>
                  <a:srgbClr val="C00000"/>
                </a:solidFill>
                <a:latin typeface="Richela Kids" charset="0"/>
                <a:ea typeface="Richela Kids" charset="0"/>
                <a:cs typeface="Richela Kids" charset="0"/>
              </a:rPr>
              <a:t>Betania </a:t>
            </a:r>
            <a:r>
              <a:rPr lang="it-IT" sz="2000" b="1" dirty="0">
                <a:solidFill>
                  <a:srgbClr val="C00000"/>
                </a:solidFill>
                <a:latin typeface="Arial" charset="0"/>
                <a:ea typeface="Arial" charset="0"/>
                <a:cs typeface="Arial" charset="0"/>
              </a:rPr>
              <a:t>(Lectio divina) </a:t>
            </a:r>
            <a:endParaRPr lang="it-IT" sz="2000" dirty="0">
              <a:solidFill>
                <a:srgbClr val="C00000"/>
              </a:solidFill>
              <a:latin typeface="Arial" charset="0"/>
              <a:ea typeface="Arial" charset="0"/>
              <a:cs typeface="Arial" charset="0"/>
            </a:endParaRPr>
          </a:p>
          <a:p>
            <a:pPr lvl="1"/>
            <a:r>
              <a:rPr lang="it-IT" sz="2000" dirty="0">
                <a:solidFill>
                  <a:schemeClr val="accent1">
                    <a:lumMod val="75000"/>
                  </a:schemeClr>
                </a:solidFill>
                <a:latin typeface="Arial" charset="0"/>
                <a:ea typeface="Arial" charset="0"/>
                <a:cs typeface="Arial" charset="0"/>
              </a:rPr>
              <a:t>«Una prospettiva nuova» (Lc 4,14-21</a:t>
            </a:r>
            <a:r>
              <a:rPr lang="it-IT" sz="2000" dirty="0" smtClean="0">
                <a:solidFill>
                  <a:schemeClr val="accent1">
                    <a:lumMod val="75000"/>
                  </a:schemeClr>
                </a:solidFill>
                <a:latin typeface="Arial" charset="0"/>
                <a:ea typeface="Arial" charset="0"/>
                <a:cs typeface="Arial" charset="0"/>
              </a:rPr>
              <a:t>)</a:t>
            </a:r>
          </a:p>
          <a:p>
            <a:pPr lvl="1"/>
            <a:endParaRPr lang="it-IT" sz="1200" dirty="0">
              <a:solidFill>
                <a:schemeClr val="accent1">
                  <a:lumMod val="75000"/>
                </a:schemeClr>
              </a:solidFill>
              <a:latin typeface="Arial" charset="0"/>
              <a:ea typeface="Arial" charset="0"/>
              <a:cs typeface="Arial" charset="0"/>
            </a:endParaRPr>
          </a:p>
          <a:p>
            <a:pPr lvl="0"/>
            <a:r>
              <a:rPr lang="it-IT" sz="2000" b="1" dirty="0">
                <a:solidFill>
                  <a:srgbClr val="C00000"/>
                </a:solidFill>
                <a:latin typeface="Richela Kids" charset="0"/>
                <a:ea typeface="Richela Kids" charset="0"/>
                <a:cs typeface="Richela Kids" charset="0"/>
              </a:rPr>
              <a:t>Al Pozzo di </a:t>
            </a:r>
            <a:r>
              <a:rPr lang="it-IT" sz="2000" b="1" dirty="0" err="1">
                <a:solidFill>
                  <a:srgbClr val="C00000"/>
                </a:solidFill>
                <a:latin typeface="Richela Kids" charset="0"/>
                <a:ea typeface="Richela Kids" charset="0"/>
                <a:cs typeface="Richela Kids" charset="0"/>
              </a:rPr>
              <a:t>Sicar</a:t>
            </a:r>
            <a:r>
              <a:rPr lang="it-IT" sz="2000" b="1" dirty="0">
                <a:solidFill>
                  <a:srgbClr val="C00000"/>
                </a:solidFill>
                <a:latin typeface="Richela Kids" charset="0"/>
                <a:ea typeface="Richela Kids" charset="0"/>
                <a:cs typeface="Richela Kids" charset="0"/>
              </a:rPr>
              <a:t> </a:t>
            </a:r>
            <a:r>
              <a:rPr lang="it-IT" sz="2000" b="1" dirty="0">
                <a:solidFill>
                  <a:srgbClr val="C00000"/>
                </a:solidFill>
                <a:latin typeface="Arial" charset="0"/>
                <a:ea typeface="Arial" charset="0"/>
                <a:cs typeface="Arial" charset="0"/>
              </a:rPr>
              <a:t>(Ritiro spirituale di Avvento) </a:t>
            </a:r>
            <a:endParaRPr lang="it-IT" sz="2000" dirty="0">
              <a:solidFill>
                <a:srgbClr val="C00000"/>
              </a:solidFill>
              <a:latin typeface="Arial" charset="0"/>
              <a:ea typeface="Arial" charset="0"/>
              <a:cs typeface="Arial" charset="0"/>
            </a:endParaRPr>
          </a:p>
          <a:p>
            <a:pPr lvl="1"/>
            <a:r>
              <a:rPr lang="it-IT" sz="2000" dirty="0">
                <a:solidFill>
                  <a:schemeClr val="accent1">
                    <a:lumMod val="75000"/>
                  </a:schemeClr>
                </a:solidFill>
                <a:latin typeface="Arial" charset="0"/>
                <a:ea typeface="Arial" charset="0"/>
                <a:cs typeface="Arial" charset="0"/>
              </a:rPr>
              <a:t>«Magnificati da Te» (Lc 1,46-55</a:t>
            </a:r>
            <a:r>
              <a:rPr lang="it-IT" sz="2000" dirty="0" smtClean="0">
                <a:solidFill>
                  <a:schemeClr val="accent1">
                    <a:lumMod val="75000"/>
                  </a:schemeClr>
                </a:solidFill>
                <a:latin typeface="Arial" charset="0"/>
                <a:ea typeface="Arial" charset="0"/>
                <a:cs typeface="Arial" charset="0"/>
              </a:rPr>
              <a:t>)</a:t>
            </a:r>
          </a:p>
          <a:p>
            <a:pPr lvl="1"/>
            <a:endParaRPr lang="it-IT" sz="1200" dirty="0">
              <a:solidFill>
                <a:schemeClr val="accent1">
                  <a:lumMod val="75000"/>
                </a:schemeClr>
              </a:solidFill>
              <a:latin typeface="Arial" charset="0"/>
              <a:ea typeface="Arial" charset="0"/>
              <a:cs typeface="Arial" charset="0"/>
            </a:endParaRPr>
          </a:p>
          <a:p>
            <a:pPr lvl="0"/>
            <a:r>
              <a:rPr lang="it-IT" sz="2000" b="1" dirty="0" err="1">
                <a:solidFill>
                  <a:srgbClr val="C00000"/>
                </a:solidFill>
                <a:latin typeface="Richela Kids" charset="0"/>
                <a:ea typeface="Richela Kids" charset="0"/>
                <a:cs typeface="Richela Kids" charset="0"/>
              </a:rPr>
              <a:t>Tabor</a:t>
            </a:r>
            <a:r>
              <a:rPr lang="it-IT" sz="2000" b="1" dirty="0">
                <a:solidFill>
                  <a:srgbClr val="C00000"/>
                </a:solidFill>
                <a:latin typeface="Richela Kids" charset="0"/>
                <a:ea typeface="Richela Kids" charset="0"/>
                <a:cs typeface="Richela Kids" charset="0"/>
              </a:rPr>
              <a:t> </a:t>
            </a:r>
            <a:r>
              <a:rPr lang="it-IT" sz="2000" b="1" dirty="0">
                <a:solidFill>
                  <a:srgbClr val="C00000"/>
                </a:solidFill>
                <a:latin typeface="Arial" charset="0"/>
                <a:ea typeface="Arial" charset="0"/>
                <a:cs typeface="Arial" charset="0"/>
              </a:rPr>
              <a:t>(Week-end di spiritualità di Quaresima) </a:t>
            </a:r>
            <a:endParaRPr lang="it-IT" sz="2000" dirty="0">
              <a:solidFill>
                <a:srgbClr val="C00000"/>
              </a:solidFill>
              <a:latin typeface="Arial" charset="0"/>
              <a:ea typeface="Arial" charset="0"/>
              <a:cs typeface="Arial" charset="0"/>
            </a:endParaRPr>
          </a:p>
          <a:p>
            <a:pPr lvl="1"/>
            <a:r>
              <a:rPr lang="it-IT" sz="2000" dirty="0">
                <a:solidFill>
                  <a:schemeClr val="accent1">
                    <a:lumMod val="75000"/>
                  </a:schemeClr>
                </a:solidFill>
                <a:latin typeface="Arial" charset="0"/>
                <a:ea typeface="Arial" charset="0"/>
                <a:cs typeface="Arial" charset="0"/>
              </a:rPr>
              <a:t>«Con gli occhi dell’amore» (Lc 7, 36-50</a:t>
            </a:r>
            <a:r>
              <a:rPr lang="it-IT" sz="2000" dirty="0" smtClean="0">
                <a:solidFill>
                  <a:schemeClr val="accent1">
                    <a:lumMod val="75000"/>
                  </a:schemeClr>
                </a:solidFill>
                <a:latin typeface="Arial" charset="0"/>
                <a:ea typeface="Arial" charset="0"/>
                <a:cs typeface="Arial" charset="0"/>
              </a:rPr>
              <a:t>)</a:t>
            </a:r>
          </a:p>
          <a:p>
            <a:pPr lvl="1"/>
            <a:endParaRPr lang="it-IT" sz="1000" dirty="0">
              <a:solidFill>
                <a:schemeClr val="accent1">
                  <a:lumMod val="75000"/>
                </a:schemeClr>
              </a:solidFill>
              <a:latin typeface="Arial" charset="0"/>
              <a:ea typeface="Arial" charset="0"/>
              <a:cs typeface="Arial" charset="0"/>
            </a:endParaRPr>
          </a:p>
          <a:p>
            <a:r>
              <a:rPr lang="it-IT" sz="2000" b="1" dirty="0" smtClean="0">
                <a:solidFill>
                  <a:srgbClr val="C00000"/>
                </a:solidFill>
                <a:latin typeface="Richela Kids" charset="0"/>
                <a:ea typeface="Richela Kids" charset="0"/>
                <a:cs typeface="Richela Kids" charset="0"/>
              </a:rPr>
              <a:t>Avvento</a:t>
            </a:r>
            <a:r>
              <a:rPr lang="it-IT" sz="2000" b="1" dirty="0" smtClean="0">
                <a:solidFill>
                  <a:schemeClr val="accent1">
                    <a:lumMod val="75000"/>
                  </a:schemeClr>
                </a:solidFill>
                <a:latin typeface="Arial" charset="0"/>
                <a:ea typeface="Arial" charset="0"/>
                <a:cs typeface="Arial" charset="0"/>
              </a:rPr>
              <a:t>  </a:t>
            </a:r>
            <a:r>
              <a:rPr lang="it-IT" sz="2000" dirty="0" smtClean="0">
                <a:solidFill>
                  <a:schemeClr val="accent1">
                    <a:lumMod val="75000"/>
                  </a:schemeClr>
                </a:solidFill>
                <a:latin typeface="Arial" charset="0"/>
                <a:ea typeface="Arial" charset="0"/>
                <a:cs typeface="Arial" charset="0"/>
              </a:rPr>
              <a:t>“</a:t>
            </a:r>
            <a:r>
              <a:rPr lang="it-IT" sz="2000" dirty="0">
                <a:solidFill>
                  <a:schemeClr val="accent1">
                    <a:lumMod val="75000"/>
                  </a:schemeClr>
                </a:solidFill>
                <a:latin typeface="Arial" charset="0"/>
                <a:ea typeface="Arial" charset="0"/>
                <a:cs typeface="Arial" charset="0"/>
              </a:rPr>
              <a:t>Alzati, non temere</a:t>
            </a:r>
            <a:r>
              <a:rPr lang="it-IT" sz="2000" dirty="0" smtClean="0">
                <a:solidFill>
                  <a:schemeClr val="accent1">
                    <a:lumMod val="75000"/>
                  </a:schemeClr>
                </a:solidFill>
                <a:latin typeface="Arial" charset="0"/>
                <a:ea typeface="Arial" charset="0"/>
                <a:cs typeface="Arial" charset="0"/>
              </a:rPr>
              <a:t>!”</a:t>
            </a:r>
          </a:p>
          <a:p>
            <a:endParaRPr lang="it-IT" sz="1050" dirty="0">
              <a:solidFill>
                <a:schemeClr val="accent1">
                  <a:lumMod val="75000"/>
                </a:schemeClr>
              </a:solidFill>
              <a:latin typeface="Arial" charset="0"/>
              <a:ea typeface="Arial" charset="0"/>
              <a:cs typeface="Arial" charset="0"/>
            </a:endParaRPr>
          </a:p>
          <a:p>
            <a:r>
              <a:rPr lang="it-IT" sz="2000" b="1" dirty="0" smtClean="0">
                <a:solidFill>
                  <a:srgbClr val="C00000"/>
                </a:solidFill>
                <a:latin typeface="Richela Kids" charset="0"/>
                <a:ea typeface="Richela Kids" charset="0"/>
                <a:cs typeface="Richela Kids" charset="0"/>
              </a:rPr>
              <a:t>Quaresima </a:t>
            </a:r>
            <a:r>
              <a:rPr lang="it-IT" sz="2000" b="1" dirty="0">
                <a:solidFill>
                  <a:srgbClr val="C00000"/>
                </a:solidFill>
                <a:latin typeface="Richela Kids" charset="0"/>
                <a:ea typeface="Richela Kids" charset="0"/>
                <a:cs typeface="Richela Kids" charset="0"/>
              </a:rPr>
              <a:t>3-6   7-10 </a:t>
            </a:r>
            <a:r>
              <a:rPr lang="it-IT" sz="2000" dirty="0">
                <a:solidFill>
                  <a:schemeClr val="accent1">
                    <a:lumMod val="75000"/>
                  </a:schemeClr>
                </a:solidFill>
                <a:latin typeface="Arial" charset="0"/>
                <a:ea typeface="Arial" charset="0"/>
                <a:cs typeface="Arial" charset="0"/>
              </a:rPr>
              <a:t>“Lo vide e gli corse incontro”</a:t>
            </a:r>
          </a:p>
          <a:p>
            <a:r>
              <a:rPr lang="it-IT" sz="2000" b="1" dirty="0" smtClean="0">
                <a:solidFill>
                  <a:srgbClr val="C00000"/>
                </a:solidFill>
                <a:latin typeface="Richela Kids" charset="0"/>
                <a:ea typeface="Richela Kids" charset="0"/>
                <a:cs typeface="Richela Kids" charset="0"/>
              </a:rPr>
              <a:t>Quaresima 11-14 </a:t>
            </a:r>
            <a:r>
              <a:rPr lang="it-IT" sz="2000" dirty="0">
                <a:solidFill>
                  <a:schemeClr val="accent1">
                    <a:lumMod val="75000"/>
                  </a:schemeClr>
                </a:solidFill>
                <a:latin typeface="Arial" charset="0"/>
                <a:ea typeface="Arial" charset="0"/>
                <a:cs typeface="Arial" charset="0"/>
              </a:rPr>
              <a:t>“Tessuta da cima a fondo”</a:t>
            </a:r>
          </a:p>
          <a:p>
            <a:pPr lvl="1"/>
            <a:endParaRPr lang="it-IT" dirty="0"/>
          </a:p>
          <a:p>
            <a:pPr lvl="0" algn="just">
              <a:lnSpc>
                <a:spcPct val="107000"/>
              </a:lnSpc>
              <a:spcAft>
                <a:spcPts val="0"/>
              </a:spcAft>
            </a:pPr>
            <a:endParaRPr lang="it-IT" dirty="0">
              <a:effectLst/>
              <a:latin typeface="Calibri" charset="0"/>
              <a:ea typeface="Calibri" charset="0"/>
              <a:cs typeface="Times New Roman" charset="0"/>
            </a:endParaRPr>
          </a:p>
        </p:txBody>
      </p:sp>
      <p:pic>
        <p:nvPicPr>
          <p:cNvPr id="25602" name="Picture 2" descr="peak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05" y="499357"/>
            <a:ext cx="1104261" cy="110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CAMPOSCUOLA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
        <p:nvSpPr>
          <p:cNvPr id="6" name="Rettangolo 5"/>
          <p:cNvSpPr/>
          <p:nvPr/>
        </p:nvSpPr>
        <p:spPr>
          <a:xfrm>
            <a:off x="1149984" y="2226925"/>
            <a:ext cx="8187974" cy="3928127"/>
          </a:xfrm>
          <a:prstGeom prst="rect">
            <a:avLst/>
          </a:prstGeom>
        </p:spPr>
        <p:txBody>
          <a:bodyPr wrap="square">
            <a:spAutoFit/>
          </a:bodyPr>
          <a:lstStyle/>
          <a:p>
            <a:pPr algn="just"/>
            <a:r>
              <a:rPr lang="it-IT" sz="2400" dirty="0" smtClean="0">
                <a:solidFill>
                  <a:schemeClr val="accent1">
                    <a:lumMod val="75000"/>
                  </a:schemeClr>
                </a:solidFill>
                <a:latin typeface="Arial" charset="0"/>
                <a:ea typeface="Arial" charset="0"/>
                <a:cs typeface="Arial" charset="0"/>
              </a:rPr>
              <a:t>La </a:t>
            </a:r>
            <a:r>
              <a:rPr lang="it-IT" sz="2400" dirty="0">
                <a:solidFill>
                  <a:schemeClr val="accent1">
                    <a:lumMod val="75000"/>
                  </a:schemeClr>
                </a:solidFill>
                <a:latin typeface="Arial" charset="0"/>
                <a:ea typeface="Arial" charset="0"/>
                <a:cs typeface="Arial" charset="0"/>
              </a:rPr>
              <a:t>figura del campo di quest’anno è quella di Abramo, il cui nome significa letteralmente </a:t>
            </a:r>
            <a:r>
              <a:rPr lang="it-IT" sz="2400" i="1" dirty="0">
                <a:solidFill>
                  <a:schemeClr val="accent1">
                    <a:lumMod val="75000"/>
                  </a:schemeClr>
                </a:solidFill>
                <a:latin typeface="Arial" charset="0"/>
                <a:ea typeface="Arial" charset="0"/>
                <a:cs typeface="Arial" charset="0"/>
              </a:rPr>
              <a:t>“Padre di molti”, </a:t>
            </a:r>
            <a:r>
              <a:rPr lang="it-IT" sz="2400" dirty="0">
                <a:solidFill>
                  <a:schemeClr val="accent1">
                    <a:lumMod val="75000"/>
                  </a:schemeClr>
                </a:solidFill>
                <a:latin typeface="Arial" charset="0"/>
                <a:ea typeface="Arial" charset="0"/>
                <a:cs typeface="Arial" charset="0"/>
              </a:rPr>
              <a:t>ritenuto patriarca delle tre grandi religioni monoteiste. Proprio per questa particolarità la figura di Abramo si presta a una riflessione sui legami e la fratellanza che accomuna uomini di fede e cultura differenti e va a incontrare, in questo senso, le sollecitazioni dell’Enciclica </a:t>
            </a:r>
            <a:r>
              <a:rPr lang="it-IT" sz="2400" b="1" dirty="0" smtClean="0">
                <a:solidFill>
                  <a:schemeClr val="accent1">
                    <a:lumMod val="75000"/>
                  </a:schemeClr>
                </a:solidFill>
                <a:latin typeface="Arial" charset="0"/>
                <a:ea typeface="Arial" charset="0"/>
                <a:cs typeface="Arial" charset="0"/>
              </a:rPr>
              <a:t>Fratelli tutti </a:t>
            </a:r>
            <a:r>
              <a:rPr lang="it-IT" sz="2400" dirty="0" smtClean="0">
                <a:solidFill>
                  <a:schemeClr val="accent1">
                    <a:lumMod val="75000"/>
                  </a:schemeClr>
                </a:solidFill>
                <a:latin typeface="Arial" charset="0"/>
                <a:ea typeface="Arial" charset="0"/>
                <a:cs typeface="Arial" charset="0"/>
              </a:rPr>
              <a:t>che </a:t>
            </a:r>
            <a:r>
              <a:rPr lang="it-IT" sz="2400" dirty="0">
                <a:solidFill>
                  <a:schemeClr val="accent1">
                    <a:lumMod val="75000"/>
                  </a:schemeClr>
                </a:solidFill>
                <a:latin typeface="Arial" charset="0"/>
                <a:ea typeface="Arial" charset="0"/>
                <a:cs typeface="Arial" charset="0"/>
              </a:rPr>
              <a:t>potrebbe accompagnare la riflessione e lo sviluppo delle giornate del </a:t>
            </a:r>
            <a:r>
              <a:rPr lang="it-IT" sz="2400" dirty="0" smtClean="0">
                <a:solidFill>
                  <a:schemeClr val="accent1">
                    <a:lumMod val="75000"/>
                  </a:schemeClr>
                </a:solidFill>
                <a:latin typeface="Arial" charset="0"/>
                <a:ea typeface="Arial" charset="0"/>
                <a:cs typeface="Arial" charset="0"/>
              </a:rPr>
              <a:t>campo. </a:t>
            </a:r>
            <a:endParaRPr lang="it-IT" sz="2400" dirty="0">
              <a:solidFill>
                <a:schemeClr val="accent1">
                  <a:lumMod val="75000"/>
                </a:schemeClr>
              </a:solidFill>
              <a:latin typeface="Arial" charset="0"/>
              <a:ea typeface="Arial" charset="0"/>
              <a:cs typeface="Arial" charset="0"/>
            </a:endParaRPr>
          </a:p>
          <a:p>
            <a:endParaRPr lang="it-IT" sz="1400" dirty="0"/>
          </a:p>
          <a:p>
            <a:pPr lvl="0" algn="just">
              <a:lnSpc>
                <a:spcPct val="107000"/>
              </a:lnSpc>
              <a:spcAft>
                <a:spcPts val="0"/>
              </a:spcAft>
            </a:pPr>
            <a:endParaRPr lang="it-IT" dirty="0">
              <a:effectLst/>
              <a:latin typeface="Calibri" charset="0"/>
              <a:ea typeface="Calibri" charset="0"/>
              <a:cs typeface="Times New Roman" charset="0"/>
            </a:endParaRPr>
          </a:p>
        </p:txBody>
      </p:sp>
      <p:pic>
        <p:nvPicPr>
          <p:cNvPr id="27650" name="Picture 2" descr="ackpack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91" y="590884"/>
            <a:ext cx="1149984" cy="11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9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STAMPA ASSOCIATIVA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pic>
        <p:nvPicPr>
          <p:cNvPr id="28676" name="Picture 4" descr="oglie.Ac by Azione Cattolica Italiana - Issu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14" y="2003362"/>
            <a:ext cx="30480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a Giostra | Editrice A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39739">
            <a:off x="1200080" y="2993034"/>
            <a:ext cx="2815348" cy="2857844"/>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agazzi: news, rubriche e giochi per crescere insieme | Azione Cattolica  Ital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06891">
            <a:off x="6641746" y="2225583"/>
            <a:ext cx="2800855" cy="4392748"/>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ewspaper fre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245" y="502787"/>
            <a:ext cx="1087518" cy="108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2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50071" y="2139028"/>
            <a:ext cx="9569080" cy="25545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8000" dirty="0" smtClean="0">
                <a:solidFill>
                  <a:schemeClr val="accent1">
                    <a:lumMod val="75000"/>
                  </a:schemeClr>
                </a:solidFill>
                <a:effectLst>
                  <a:outerShdw blurRad="50800" dist="76200" dir="2700000" algn="tl" rotWithShape="0">
                    <a:prstClr val="black">
                      <a:alpha val="40000"/>
                    </a:prstClr>
                  </a:outerShdw>
                </a:effectLst>
                <a:latin typeface="Richela Kids" charset="0"/>
                <a:ea typeface="Richela Kids" charset="0"/>
                <a:cs typeface="Richela Kids" charset="0"/>
              </a:rPr>
              <a:t>BUON </a:t>
            </a:r>
          </a:p>
          <a:p>
            <a:pPr algn="ctr"/>
            <a:r>
              <a:rPr lang="it-IT" sz="8000" dirty="0" smtClean="0">
                <a:solidFill>
                  <a:schemeClr val="accent1">
                    <a:lumMod val="75000"/>
                  </a:schemeClr>
                </a:solidFill>
                <a:effectLst>
                  <a:outerShdw blurRad="50800" dist="76200" dir="2700000" algn="tl" rotWithShape="0">
                    <a:prstClr val="black">
                      <a:alpha val="40000"/>
                    </a:prstClr>
                  </a:outerShdw>
                </a:effectLst>
                <a:latin typeface="Richela Kids" charset="0"/>
                <a:ea typeface="Richela Kids" charset="0"/>
                <a:cs typeface="Richela Kids" charset="0"/>
              </a:rPr>
              <a:t>CAMMINO!</a:t>
            </a:r>
            <a:endParaRPr lang="it-IT" sz="8000" dirty="0">
              <a:solidFill>
                <a:schemeClr val="accent1">
                  <a:lumMod val="75000"/>
                </a:schemeClr>
              </a:solidFill>
              <a:effectLst>
                <a:outerShdw blurRad="50800" dist="76200" dir="2700000" algn="tl" rotWithShape="0">
                  <a:prstClr val="black">
                    <a:alpha val="40000"/>
                  </a:prstClr>
                </a:outerShdw>
              </a:effectLst>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14017" y="2014838"/>
            <a:ext cx="7322595" cy="338554"/>
          </a:xfrm>
          <a:prstGeom prst="rect">
            <a:avLst/>
          </a:prstGeom>
          <a:noFill/>
        </p:spPr>
        <p:txBody>
          <a:bodyPr wrap="square" rtlCol="0">
            <a:spAutoFit/>
          </a:bodyPr>
          <a:lstStyle/>
          <a:p>
            <a:r>
              <a:rPr lang="it-IT" sz="1600" i="1" dirty="0" smtClean="0">
                <a:latin typeface="Times New Roman" charset="0"/>
                <a:ea typeface="Times New Roman" charset="0"/>
                <a:cs typeface="Times New Roman" charset="0"/>
              </a:rPr>
              <a:t> </a:t>
            </a:r>
            <a:endParaRPr lang="it-IT" dirty="0" smtClean="0"/>
          </a:p>
        </p:txBody>
      </p:sp>
      <p:sp>
        <p:nvSpPr>
          <p:cNvPr id="4" name="Rettangolo 3"/>
          <p:cNvSpPr/>
          <p:nvPr/>
        </p:nvSpPr>
        <p:spPr>
          <a:xfrm>
            <a:off x="1600497" y="715565"/>
            <a:ext cx="7543503" cy="388696"/>
          </a:xfrm>
          <a:prstGeom prst="rect">
            <a:avLst/>
          </a:prstGeom>
        </p:spPr>
        <p:txBody>
          <a:bodyPr wrap="square">
            <a:spAutoFit/>
          </a:bodyPr>
          <a:lstStyle/>
          <a:p>
            <a:pPr algn="just">
              <a:lnSpc>
                <a:spcPct val="107000"/>
              </a:lnSpc>
              <a:spcAft>
                <a:spcPts val="0"/>
              </a:spcAft>
            </a:pPr>
            <a:r>
              <a:rPr lang="it-IT" dirty="0" smtClean="0">
                <a:effectLst/>
                <a:latin typeface="Arial" charset="0"/>
                <a:ea typeface="Calibri" charset="0"/>
                <a:cs typeface="Times New Roman" charset="0"/>
              </a:rPr>
              <a:t> </a:t>
            </a:r>
            <a:endParaRPr lang="it-IT" dirty="0" smtClean="0">
              <a:effectLst/>
              <a:latin typeface="Calibri" charset="0"/>
              <a:ea typeface="Calibri" charset="0"/>
              <a:cs typeface="Times New Roman" charset="0"/>
            </a:endParaRPr>
          </a:p>
        </p:txBody>
      </p:sp>
    </p:spTree>
    <p:extLst>
      <p:ext uri="{BB962C8B-B14F-4D97-AF65-F5344CB8AC3E}">
        <p14:creationId xmlns:p14="http://schemas.microsoft.com/office/powerpoint/2010/main" val="172897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PUNTO DI PARTENZA: </a:t>
            </a:r>
            <a:r>
              <a:rPr lang="it-IT" sz="3200" dirty="0" smtClean="0">
                <a:solidFill>
                  <a:srgbClr val="C00000"/>
                </a:solidFill>
                <a:latin typeface="Richela Kids" charset="0"/>
                <a:ea typeface="Richela Kids" charset="0"/>
                <a:cs typeface="Richela Kids" charset="0"/>
              </a:rPr>
              <a:t>LA REALTA’ DEI RAGAZZI</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82673" y="2060804"/>
            <a:ext cx="7322595" cy="4216539"/>
          </a:xfrm>
          <a:prstGeom prst="rect">
            <a:avLst/>
          </a:prstGeom>
          <a:noFill/>
        </p:spPr>
        <p:txBody>
          <a:bodyPr wrap="square" rtlCol="0">
            <a:spAutoFit/>
          </a:bodyPr>
          <a:lstStyle/>
          <a:p>
            <a:r>
              <a:rPr lang="it-IT" sz="2800" i="1" dirty="0">
                <a:latin typeface="Times New Roman" charset="0"/>
                <a:ea typeface="Times New Roman" charset="0"/>
                <a:cs typeface="Times New Roman" charset="0"/>
              </a:rPr>
              <a:t>Chiediamo ai giovani di essere fratelli maggiori che si prendono cura di noi, testimoniandoci la loro amicizia con Gesù. Chiediamo agli adulti di impegnarsi ad essere sempre più presenti nella nostra vita, accogliendoci così come siamo, rispettando il nostro desiderio autentico di essere Chiesa, a nostra misura.</a:t>
            </a:r>
            <a:endParaRPr lang="it-IT" sz="2800" dirty="0">
              <a:latin typeface="Times New Roman" charset="0"/>
              <a:ea typeface="Times New Roman" charset="0"/>
              <a:cs typeface="Times New Roman" charset="0"/>
            </a:endParaRPr>
          </a:p>
          <a:p>
            <a:r>
              <a:rPr lang="it-IT" i="1" dirty="0"/>
              <a:t> </a:t>
            </a:r>
            <a:endParaRPr lang="it-IT" dirty="0"/>
          </a:p>
          <a:p>
            <a:pPr algn="r"/>
            <a:r>
              <a:rPr lang="it-IT" b="1" i="1" dirty="0">
                <a:latin typeface="Times New Roman" charset="0"/>
                <a:ea typeface="Times New Roman" charset="0"/>
                <a:cs typeface="Times New Roman" charset="0"/>
              </a:rPr>
              <a:t>(dagli Emendamenti dei Ragazzi al </a:t>
            </a:r>
            <a:endParaRPr lang="it-IT" b="1" i="1" dirty="0" smtClean="0">
              <a:latin typeface="Times New Roman" charset="0"/>
              <a:ea typeface="Times New Roman" charset="0"/>
              <a:cs typeface="Times New Roman" charset="0"/>
            </a:endParaRPr>
          </a:p>
          <a:p>
            <a:pPr algn="r"/>
            <a:r>
              <a:rPr lang="it-IT" b="1" i="1" dirty="0" smtClean="0">
                <a:latin typeface="Times New Roman" charset="0"/>
                <a:ea typeface="Times New Roman" charset="0"/>
                <a:cs typeface="Times New Roman" charset="0"/>
              </a:rPr>
              <a:t>Documento </a:t>
            </a:r>
            <a:r>
              <a:rPr lang="it-IT" b="1" i="1" dirty="0">
                <a:latin typeface="Times New Roman" charset="0"/>
                <a:ea typeface="Times New Roman" charset="0"/>
                <a:cs typeface="Times New Roman" charset="0"/>
              </a:rPr>
              <a:t>assembleare della XVI assemblea nazionale)</a:t>
            </a:r>
            <a:endParaRPr lang="it-IT" b="1" dirty="0">
              <a:latin typeface="Times New Roman" charset="0"/>
              <a:ea typeface="Times New Roman" charset="0"/>
              <a:cs typeface="Times New Roman" charset="0"/>
            </a:endParaRPr>
          </a:p>
          <a:p>
            <a:endParaRPr lang="it-IT" dirty="0"/>
          </a:p>
        </p:txBody>
      </p:sp>
      <p:pic>
        <p:nvPicPr>
          <p:cNvPr id="1026" name="Picture 2" descr="acing flag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39" y="461492"/>
            <a:ext cx="1172904" cy="1172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ft quote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34" y="1770030"/>
            <a:ext cx="954583" cy="954583"/>
          </a:xfrm>
          <a:prstGeom prst="rect">
            <a:avLst/>
          </a:prstGeom>
          <a:noFill/>
          <a:effectLst>
            <a:outerShdw blurRad="50800" dist="50800" algn="ctr" rotWithShape="0">
              <a:srgbClr val="000000">
                <a:alpha val="43137"/>
              </a:srgbClr>
            </a:outerShdw>
          </a:effectLst>
        </p:spPr>
      </p:pic>
      <p:pic>
        <p:nvPicPr>
          <p:cNvPr id="14" name="Picture 4" descr="eft quote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916665" y="5493944"/>
            <a:ext cx="954583" cy="954583"/>
          </a:xfrm>
          <a:prstGeom prst="rect">
            <a:avLst/>
          </a:prstGeom>
          <a:noFill/>
          <a:effectLst>
            <a:outerShdw blurRad="50800" dist="50800" algn="ctr" rotWithShape="0">
              <a:srgbClr val="000000">
                <a:alpha val="43137"/>
              </a:srgbClr>
            </a:outerShdw>
          </a:effectLst>
        </p:spPr>
      </p:pic>
    </p:spTree>
    <p:extLst>
      <p:ext uri="{BB962C8B-B14F-4D97-AF65-F5344CB8AC3E}">
        <p14:creationId xmlns:p14="http://schemas.microsoft.com/office/powerpoint/2010/main" val="98924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7" y="392362"/>
            <a:ext cx="3791632" cy="1077218"/>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NEL CAMMINO</a:t>
            </a:r>
          </a:p>
          <a:p>
            <a:pPr algn="r"/>
            <a:r>
              <a:rPr lang="it-IT" sz="3200" dirty="0" smtClean="0">
                <a:solidFill>
                  <a:schemeClr val="accent1">
                    <a:lumMod val="50000"/>
                  </a:schemeClr>
                </a:solidFill>
                <a:latin typeface="Richela Kids" charset="0"/>
                <a:ea typeface="Richela Kids" charset="0"/>
                <a:cs typeface="Richela Kids" charset="0"/>
              </a:rPr>
              <a:t> DELLA CHIESA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605901"/>
            <a:ext cx="379163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018907" y="1688069"/>
            <a:ext cx="3572972" cy="4370427"/>
          </a:xfrm>
          <a:prstGeom prst="rect">
            <a:avLst/>
          </a:prstGeom>
          <a:noFill/>
        </p:spPr>
        <p:txBody>
          <a:bodyPr wrap="square" rtlCol="0">
            <a:spAutoFit/>
          </a:bodyPr>
          <a:lstStyle/>
          <a:p>
            <a:pPr algn="just"/>
            <a:r>
              <a:rPr lang="it-IT" sz="2200" dirty="0">
                <a:solidFill>
                  <a:schemeClr val="accent1">
                    <a:lumMod val="75000"/>
                  </a:schemeClr>
                </a:solidFill>
                <a:latin typeface="Arial" charset="0"/>
                <a:ea typeface="Arial" charset="0"/>
                <a:cs typeface="Arial" charset="0"/>
              </a:rPr>
              <a:t>All’ interno del cammino della Chiesa universale ogni cristiano racconta la bellezza di essere </a:t>
            </a:r>
            <a:r>
              <a:rPr lang="it-IT" sz="2200" b="1" dirty="0">
                <a:solidFill>
                  <a:schemeClr val="accent1">
                    <a:lumMod val="75000"/>
                  </a:schemeClr>
                </a:solidFill>
                <a:latin typeface="Arial" charset="0"/>
                <a:ea typeface="Arial" charset="0"/>
                <a:cs typeface="Arial" charset="0"/>
              </a:rPr>
              <a:t>figlio amato da Dio,</a:t>
            </a:r>
            <a:r>
              <a:rPr lang="it-IT" sz="2200" dirty="0">
                <a:solidFill>
                  <a:schemeClr val="accent1">
                    <a:lumMod val="75000"/>
                  </a:schemeClr>
                </a:solidFill>
                <a:latin typeface="Arial" charset="0"/>
                <a:ea typeface="Arial" charset="0"/>
                <a:cs typeface="Arial" charset="0"/>
              </a:rPr>
              <a:t> rinnovando ogni giorno l’incontro con Lui che rende </a:t>
            </a:r>
            <a:r>
              <a:rPr lang="it-IT" sz="2200" b="1" dirty="0">
                <a:solidFill>
                  <a:schemeClr val="accent1">
                    <a:lumMod val="75000"/>
                  </a:schemeClr>
                </a:solidFill>
                <a:latin typeface="Arial" charset="0"/>
                <a:ea typeface="Arial" charset="0"/>
                <a:cs typeface="Arial" charset="0"/>
              </a:rPr>
              <a:t>nuova la </a:t>
            </a:r>
            <a:r>
              <a:rPr lang="it-IT" sz="2200" b="1" dirty="0" smtClean="0">
                <a:solidFill>
                  <a:schemeClr val="accent1">
                    <a:lumMod val="75000"/>
                  </a:schemeClr>
                </a:solidFill>
                <a:latin typeface="Arial" charset="0"/>
                <a:ea typeface="Arial" charset="0"/>
                <a:cs typeface="Arial" charset="0"/>
              </a:rPr>
              <a:t>vita.</a:t>
            </a:r>
            <a:r>
              <a:rPr lang="it-IT" sz="2200" dirty="0" smtClean="0">
                <a:solidFill>
                  <a:schemeClr val="accent1">
                    <a:lumMod val="75000"/>
                  </a:schemeClr>
                </a:solidFill>
                <a:latin typeface="Arial" charset="0"/>
                <a:ea typeface="Arial" charset="0"/>
                <a:cs typeface="Arial" charset="0"/>
              </a:rPr>
              <a:t> La </a:t>
            </a:r>
            <a:r>
              <a:rPr lang="it-IT" sz="2200" dirty="0">
                <a:solidFill>
                  <a:schemeClr val="accent1">
                    <a:lumMod val="75000"/>
                  </a:schemeClr>
                </a:solidFill>
                <a:latin typeface="Arial" charset="0"/>
                <a:ea typeface="Arial" charset="0"/>
                <a:cs typeface="Arial" charset="0"/>
              </a:rPr>
              <a:t>vita ordinaria della comunità cristiana è scandita in questo anno liturgico, dal </a:t>
            </a:r>
            <a:r>
              <a:rPr lang="it-IT" sz="2200" b="1" dirty="0">
                <a:solidFill>
                  <a:schemeClr val="accent1">
                    <a:lumMod val="75000"/>
                  </a:schemeClr>
                </a:solidFill>
                <a:latin typeface="Arial" charset="0"/>
                <a:ea typeface="Arial" charset="0"/>
                <a:cs typeface="Arial" charset="0"/>
              </a:rPr>
              <a:t>Vangelo di Luca.</a:t>
            </a:r>
            <a:endParaRPr lang="it-IT" sz="2200" dirty="0">
              <a:solidFill>
                <a:schemeClr val="accent1">
                  <a:lumMod val="75000"/>
                </a:schemeClr>
              </a:solidFill>
              <a:latin typeface="Arial" charset="0"/>
              <a:ea typeface="Arial" charset="0"/>
              <a:cs typeface="Arial" charset="0"/>
            </a:endParaRPr>
          </a:p>
          <a:p>
            <a:pPr algn="ctr"/>
            <a:r>
              <a:rPr lang="it-IT" sz="1400" i="1" dirty="0">
                <a:latin typeface="Arial" charset="0"/>
                <a:ea typeface="Arial" charset="0"/>
                <a:cs typeface="Arial" charset="0"/>
              </a:rPr>
              <a:t> </a:t>
            </a:r>
            <a:endParaRPr lang="it-IT" sz="1400" dirty="0">
              <a:latin typeface="Arial" charset="0"/>
              <a:ea typeface="Arial" charset="0"/>
              <a:cs typeface="Arial" charset="0"/>
            </a:endParaRPr>
          </a:p>
        </p:txBody>
      </p:sp>
      <p:sp>
        <p:nvSpPr>
          <p:cNvPr id="12" name="CasellaDiTesto 11"/>
          <p:cNvSpPr txBox="1"/>
          <p:nvPr/>
        </p:nvSpPr>
        <p:spPr>
          <a:xfrm>
            <a:off x="5053219" y="392362"/>
            <a:ext cx="5079049" cy="1077218"/>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NEL CAMMINO DELL’ASSOCIAZIONE</a:t>
            </a:r>
            <a:endParaRPr lang="it-IT" sz="3200" dirty="0">
              <a:solidFill>
                <a:srgbClr val="C00000"/>
              </a:solidFill>
              <a:latin typeface="Richela Kids" charset="0"/>
              <a:ea typeface="Richela Kids" charset="0"/>
              <a:cs typeface="Richela Kids" charset="0"/>
            </a:endParaRPr>
          </a:p>
        </p:txBody>
      </p:sp>
      <p:sp>
        <p:nvSpPr>
          <p:cNvPr id="15" name="CasellaDiTesto 14"/>
          <p:cNvSpPr txBox="1"/>
          <p:nvPr/>
        </p:nvSpPr>
        <p:spPr>
          <a:xfrm>
            <a:off x="4925695" y="1605901"/>
            <a:ext cx="520657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sp>
        <p:nvSpPr>
          <p:cNvPr id="16" name="CasellaDiTesto 15"/>
          <p:cNvSpPr txBox="1"/>
          <p:nvPr/>
        </p:nvSpPr>
        <p:spPr>
          <a:xfrm>
            <a:off x="5053219" y="1682844"/>
            <a:ext cx="4961804" cy="4278094"/>
          </a:xfrm>
          <a:prstGeom prst="rect">
            <a:avLst/>
          </a:prstGeom>
          <a:noFill/>
        </p:spPr>
        <p:txBody>
          <a:bodyPr wrap="square" rtlCol="0">
            <a:spAutoFit/>
          </a:bodyPr>
          <a:lstStyle/>
          <a:p>
            <a:pPr algn="just"/>
            <a:r>
              <a:rPr lang="it-IT" sz="2000" i="1" dirty="0">
                <a:latin typeface="Times New Roman" charset="0"/>
                <a:ea typeface="Times New Roman" charset="0"/>
                <a:cs typeface="Times New Roman" charset="0"/>
              </a:rPr>
              <a:t>L’esperienza della pandemia, i drammi e le sofferenze attraversate da tante persone e tante famiglie, la precarietà sociale ed economica che ne è derivata e la fragile speranza di una ripartenza ci hanno addestrato a vivere con maggiore agilità e flessibilità il nostro modo di programmare e pensare alla vita associativa, cercando di renderla  sempre di più esperienza significativa per la vita delle persone, spazio di relazioni autentiche aperte alla fraternità, servizio gratuito e disponibile alla prossimità</a:t>
            </a:r>
            <a:r>
              <a:rPr lang="it-IT" sz="2000" i="1" dirty="0" smtClean="0">
                <a:latin typeface="Times New Roman" charset="0"/>
                <a:ea typeface="Times New Roman" charset="0"/>
                <a:cs typeface="Times New Roman" charset="0"/>
              </a:rPr>
              <a:t>.</a:t>
            </a:r>
          </a:p>
          <a:p>
            <a:endParaRPr lang="it-IT" dirty="0">
              <a:latin typeface="Times New Roman" charset="0"/>
              <a:ea typeface="Times New Roman" charset="0"/>
              <a:cs typeface="Times New Roman" charset="0"/>
            </a:endParaRPr>
          </a:p>
          <a:p>
            <a:pPr algn="r"/>
            <a:r>
              <a:rPr lang="it-IT" sz="1400" i="1" dirty="0"/>
              <a:t> </a:t>
            </a:r>
            <a:r>
              <a:rPr lang="it-IT" sz="1400" b="1" i="1" dirty="0"/>
              <a:t>(“Fissi su di Lui”. Orientamenti per l’anno associativo </a:t>
            </a:r>
            <a:r>
              <a:rPr lang="it-IT" sz="1400" b="1" i="1" dirty="0" smtClean="0"/>
              <a:t>2021-22</a:t>
            </a:r>
            <a:r>
              <a:rPr lang="it-IT" sz="1400" b="1" dirty="0"/>
              <a:t>)</a:t>
            </a:r>
            <a:r>
              <a:rPr lang="it-IT" sz="1050" b="1" i="1" dirty="0">
                <a:latin typeface="Arial" charset="0"/>
                <a:ea typeface="Arial" charset="0"/>
                <a:cs typeface="Arial" charset="0"/>
              </a:rPr>
              <a:t> </a:t>
            </a:r>
            <a:endParaRPr lang="it-IT" sz="1050" b="1" dirty="0">
              <a:latin typeface="Arial" charset="0"/>
              <a:ea typeface="Arial" charset="0"/>
              <a:cs typeface="Arial" charset="0"/>
            </a:endParaRPr>
          </a:p>
        </p:txBody>
      </p:sp>
      <p:pic>
        <p:nvPicPr>
          <p:cNvPr id="17" name="Picture 6" descr="hurch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95" y="256041"/>
            <a:ext cx="1211300" cy="12113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5139619" y="467377"/>
            <a:ext cx="1158739" cy="1046189"/>
          </a:xfrm>
          <a:prstGeom prst="rect">
            <a:avLst/>
          </a:prstGeom>
        </p:spPr>
      </p:pic>
    </p:spTree>
    <p:extLst>
      <p:ext uri="{BB962C8B-B14F-4D97-AF65-F5344CB8AC3E}">
        <p14:creationId xmlns:p14="http://schemas.microsoft.com/office/powerpoint/2010/main" val="136047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LE COORDINATE DELLA PROPOSTA FORMATIVA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pic>
        <p:nvPicPr>
          <p:cNvPr id="4098" name="Picture 2" descr="ompass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06" y="446947"/>
            <a:ext cx="1306081" cy="1306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a 6"/>
          <p:cNvGraphicFramePr/>
          <p:nvPr>
            <p:extLst>
              <p:ext uri="{D42A27DB-BD31-4B8C-83A1-F6EECF244321}">
                <p14:modId xmlns:p14="http://schemas.microsoft.com/office/powerpoint/2010/main" val="1347001914"/>
              </p:ext>
            </p:extLst>
          </p:nvPr>
        </p:nvGraphicFramePr>
        <p:xfrm>
          <a:off x="1737838" y="2123554"/>
          <a:ext cx="6688268" cy="39114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546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NEL CUORE DELLA PROPOSTA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700766" y="1813776"/>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graphicFrame>
        <p:nvGraphicFramePr>
          <p:cNvPr id="2" name="Diagramma 1"/>
          <p:cNvGraphicFramePr/>
          <p:nvPr>
            <p:extLst>
              <p:ext uri="{D42A27DB-BD31-4B8C-83A1-F6EECF244321}">
                <p14:modId xmlns:p14="http://schemas.microsoft.com/office/powerpoint/2010/main" val="990982690"/>
              </p:ext>
            </p:extLst>
          </p:nvPr>
        </p:nvGraphicFramePr>
        <p:xfrm>
          <a:off x="1121754" y="-1377906"/>
          <a:ext cx="16377970" cy="8875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2" name="Picture 2" descr="eart fre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45" y="603530"/>
            <a:ext cx="1220407" cy="122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1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IDEA GENERALE</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82673" y="2060804"/>
            <a:ext cx="7322595" cy="4093428"/>
          </a:xfrm>
          <a:prstGeom prst="rect">
            <a:avLst/>
          </a:prstGeom>
          <a:noFill/>
        </p:spPr>
        <p:txBody>
          <a:bodyPr wrap="square" rtlCol="0">
            <a:spAutoFit/>
          </a:bodyPr>
          <a:lstStyle/>
          <a:p>
            <a:pPr algn="just"/>
            <a:r>
              <a:rPr lang="it-IT" sz="2400" i="1" dirty="0">
                <a:latin typeface="Times New Roman" charset="0"/>
                <a:ea typeface="Times New Roman" charset="0"/>
                <a:cs typeface="Times New Roman" charset="0"/>
              </a:rPr>
              <a:t>«Le immagini di abiti e vesti sono della massima importanza nella Bibbia. La funzione degli abiti è molteplice: la veste può proteggere, nascondere, manifestare o rappresentare la situazione presente di una persona e può essere simbolo di qualità morali o spirituali. (…). Non è esagerato dire che, attraverso il motivo ricorrente dell’abbigliamento, si può ripercorrere l’intero profilo della teologia biblica e della storia della salvezza».</a:t>
            </a:r>
            <a:endParaRPr lang="it-IT" sz="2400" dirty="0">
              <a:latin typeface="Times New Roman" charset="0"/>
              <a:ea typeface="Times New Roman" charset="0"/>
              <a:cs typeface="Times New Roman" charset="0"/>
            </a:endParaRPr>
          </a:p>
          <a:p>
            <a:r>
              <a:rPr lang="it-IT" sz="1600" i="1" dirty="0">
                <a:latin typeface="Times New Roman" charset="0"/>
                <a:ea typeface="Times New Roman" charset="0"/>
                <a:cs typeface="Times New Roman" charset="0"/>
              </a:rPr>
              <a:t> </a:t>
            </a:r>
            <a:endParaRPr lang="it-IT" dirty="0"/>
          </a:p>
          <a:p>
            <a:pPr algn="r"/>
            <a:r>
              <a:rPr lang="it-IT" sz="1400" b="1" i="1" dirty="0">
                <a:latin typeface="Times New Roman" charset="0"/>
                <a:ea typeface="Times New Roman" charset="0"/>
                <a:cs typeface="Times New Roman" charset="0"/>
              </a:rPr>
              <a:t>da ABITI, in: L. RYKEN – J.C. WILHOIT – TREMPER LONGMAN III, </a:t>
            </a:r>
            <a:endParaRPr lang="it-IT" sz="1400" b="1" i="1" dirty="0" smtClean="0">
              <a:latin typeface="Times New Roman" charset="0"/>
              <a:ea typeface="Times New Roman" charset="0"/>
              <a:cs typeface="Times New Roman" charset="0"/>
            </a:endParaRPr>
          </a:p>
          <a:p>
            <a:pPr algn="r"/>
            <a:r>
              <a:rPr lang="it-IT" sz="1400" b="1" i="1" dirty="0" smtClean="0">
                <a:latin typeface="Times New Roman" charset="0"/>
                <a:ea typeface="Times New Roman" charset="0"/>
                <a:cs typeface="Times New Roman" charset="0"/>
              </a:rPr>
              <a:t>Le </a:t>
            </a:r>
            <a:r>
              <a:rPr lang="it-IT" sz="1400" b="1" i="1" dirty="0">
                <a:latin typeface="Times New Roman" charset="0"/>
                <a:ea typeface="Times New Roman" charset="0"/>
                <a:cs typeface="Times New Roman" charset="0"/>
              </a:rPr>
              <a:t>Immagini bibliche. Simboli, figure retoriche e temi letterari della Bibbia, San Paolo</a:t>
            </a:r>
            <a:endParaRPr lang="it-IT" sz="1400" b="1" dirty="0">
              <a:latin typeface="Times New Roman" charset="0"/>
              <a:ea typeface="Times New Roman" charset="0"/>
              <a:cs typeface="Times New Roman" charset="0"/>
            </a:endParaRPr>
          </a:p>
        </p:txBody>
      </p:sp>
      <p:pic>
        <p:nvPicPr>
          <p:cNvPr id="1028"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4" y="1770030"/>
            <a:ext cx="954583" cy="954583"/>
          </a:xfrm>
          <a:prstGeom prst="rect">
            <a:avLst/>
          </a:prstGeom>
          <a:noFill/>
          <a:effectLst>
            <a:outerShdw blurRad="50800" dist="50800" algn="ctr" rotWithShape="0">
              <a:srgbClr val="000000">
                <a:alpha val="43137"/>
              </a:srgbClr>
            </a:outerShdw>
          </a:effectLst>
        </p:spPr>
      </p:pic>
      <p:pic>
        <p:nvPicPr>
          <p:cNvPr id="14"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916665" y="5493944"/>
            <a:ext cx="954583" cy="954583"/>
          </a:xfrm>
          <a:prstGeom prst="rect">
            <a:avLst/>
          </a:prstGeom>
          <a:noFill/>
          <a:effectLst>
            <a:outerShdw blurRad="50800" dist="50800" algn="ctr" rotWithShape="0">
              <a:srgbClr val="000000">
                <a:alpha val="43137"/>
              </a:srgbClr>
            </a:outerShdw>
          </a:effectLst>
        </p:spPr>
      </p:pic>
      <p:pic>
        <p:nvPicPr>
          <p:cNvPr id="7170" name="Picture 2" descr="ightbulb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69" y="459284"/>
            <a:ext cx="1175111" cy="117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6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6" y="913986"/>
            <a:ext cx="8887451"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200" dirty="0" smtClean="0">
                <a:solidFill>
                  <a:schemeClr val="accent1">
                    <a:lumMod val="50000"/>
                  </a:schemeClr>
                </a:solidFill>
                <a:latin typeface="Richela Kids" charset="0"/>
                <a:ea typeface="Richela Kids" charset="0"/>
                <a:cs typeface="Richela Kids" charset="0"/>
              </a:rPr>
              <a:t>ICONA BIBLICA</a:t>
            </a:r>
            <a:endParaRPr lang="it-IT" sz="3200" dirty="0">
              <a:solidFill>
                <a:srgbClr val="C00000"/>
              </a:solidFill>
              <a:latin typeface="Richela Kids" charset="0"/>
              <a:ea typeface="Richela Kids" charset="0"/>
              <a:cs typeface="Richela Kids" charset="0"/>
            </a:endParaRPr>
          </a:p>
        </p:txBody>
      </p:sp>
      <p:sp>
        <p:nvSpPr>
          <p:cNvPr id="13" name="CasellaDiTesto 12"/>
          <p:cNvSpPr txBox="1"/>
          <p:nvPr/>
        </p:nvSpPr>
        <p:spPr>
          <a:xfrm>
            <a:off x="800246" y="1770030"/>
            <a:ext cx="8887451"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566729" y="1603992"/>
            <a:ext cx="7322595" cy="4755148"/>
          </a:xfrm>
          <a:prstGeom prst="rect">
            <a:avLst/>
          </a:prstGeom>
          <a:noFill/>
        </p:spPr>
        <p:txBody>
          <a:bodyPr wrap="square" rtlCol="0">
            <a:spAutoFit/>
          </a:bodyPr>
          <a:lstStyle/>
          <a:p>
            <a:pPr algn="just"/>
            <a:endParaRPr lang="it-IT" i="1" dirty="0" smtClean="0">
              <a:latin typeface="Times New Roman" charset="0"/>
              <a:ea typeface="Times New Roman" charset="0"/>
              <a:cs typeface="Times New Roman" charset="0"/>
            </a:endParaRPr>
          </a:p>
          <a:p>
            <a:pPr algn="just"/>
            <a:r>
              <a:rPr lang="it-IT" sz="2000" i="1" dirty="0" smtClean="0">
                <a:latin typeface="Times New Roman" charset="0"/>
                <a:ea typeface="Times New Roman" charset="0"/>
                <a:cs typeface="Times New Roman" charset="0"/>
              </a:rPr>
              <a:t>«</a:t>
            </a:r>
            <a:r>
              <a:rPr lang="it-IT" sz="2000" i="1" dirty="0">
                <a:latin typeface="Times New Roman" charset="0"/>
                <a:ea typeface="Times New Roman" charset="0"/>
                <a:cs typeface="Times New Roman" charset="0"/>
              </a:rPr>
              <a:t>Immaginiamo di entrare anche noi nella sinagoga di </a:t>
            </a:r>
            <a:r>
              <a:rPr lang="it-IT" sz="2000" i="1" dirty="0" err="1">
                <a:latin typeface="Times New Roman" charset="0"/>
                <a:ea typeface="Times New Roman" charset="0"/>
                <a:cs typeface="Times New Roman" charset="0"/>
              </a:rPr>
              <a:t>Nazaret</a:t>
            </a:r>
            <a:r>
              <a:rPr lang="it-IT" sz="2000" i="1" dirty="0">
                <a:latin typeface="Times New Roman" charset="0"/>
                <a:ea typeface="Times New Roman" charset="0"/>
                <a:cs typeface="Times New Roman" charset="0"/>
              </a:rPr>
              <a:t>, il villaggio dove Gesù è cresciuto fino a circa trent'anni. Ciò che vi accade è un avvenimento importante, che delinea la missione di Gesù. Egli si alza per leggere la Sacra Scrittura. Apre il rotolo del profeta Isaia e prende il passo dove è scritto: “lo Spirito del Signore è sopra di me; per questo mi ha consacrato con l'unzione e mi ha mandato a portare ai poveri il lieto annuncio” (Lc 4,18). Poi, dopo un momento di silenzio pieno di attesa da parte di tutti</a:t>
            </a:r>
            <a:r>
              <a:rPr lang="it-IT" sz="2000" i="1" dirty="0" smtClean="0">
                <a:latin typeface="Times New Roman" charset="0"/>
                <a:ea typeface="Times New Roman" charset="0"/>
                <a:cs typeface="Times New Roman" charset="0"/>
              </a:rPr>
              <a:t>, dice</a:t>
            </a:r>
            <a:r>
              <a:rPr lang="it-IT" sz="2000" i="1" dirty="0">
                <a:latin typeface="Times New Roman" charset="0"/>
                <a:ea typeface="Times New Roman" charset="0"/>
                <a:cs typeface="Times New Roman" charset="0"/>
              </a:rPr>
              <a:t>, tra lo stupore generale: “Oggi si è compiuta questa Scrittura che voi avete ascoltato” (v. 21). Evangelizzare i poveri: questa è la missione di Gesù, secondo quanto Lui dice; questa è anche la missione della Chiesa, e di ogni battezzato nella Chiesa</a:t>
            </a:r>
            <a:r>
              <a:rPr lang="it-IT" sz="2000" i="1" dirty="0" smtClean="0">
                <a:latin typeface="Times New Roman" charset="0"/>
                <a:ea typeface="Times New Roman" charset="0"/>
                <a:cs typeface="Times New Roman" charset="0"/>
              </a:rPr>
              <a:t>.</a:t>
            </a:r>
            <a:endParaRPr lang="it-IT" sz="2000" dirty="0" smtClean="0">
              <a:latin typeface="Times New Roman" charset="0"/>
              <a:ea typeface="Times New Roman" charset="0"/>
              <a:cs typeface="Times New Roman" charset="0"/>
            </a:endParaRPr>
          </a:p>
          <a:p>
            <a:pPr algn="just"/>
            <a:endParaRPr lang="it-IT" sz="1100" dirty="0">
              <a:latin typeface="Times New Roman" charset="0"/>
              <a:ea typeface="Times New Roman" charset="0"/>
              <a:cs typeface="Times New Roman" charset="0"/>
            </a:endParaRPr>
          </a:p>
          <a:p>
            <a:pPr algn="r"/>
            <a:r>
              <a:rPr lang="it-IT" sz="1400" b="1" i="1" dirty="0">
                <a:latin typeface="Times New Roman" charset="0"/>
                <a:ea typeface="Times New Roman" charset="0"/>
                <a:cs typeface="Times New Roman" charset="0"/>
              </a:rPr>
              <a:t>(</a:t>
            </a:r>
            <a:r>
              <a:rPr lang="it-IT" sz="1400" b="1" i="1" dirty="0" smtClean="0">
                <a:latin typeface="Times New Roman" charset="0"/>
                <a:ea typeface="Times New Roman" charset="0"/>
                <a:cs typeface="Times New Roman" charset="0"/>
              </a:rPr>
              <a:t>Francesco, </a:t>
            </a:r>
            <a:r>
              <a:rPr lang="it-IT" sz="1400" b="1" i="1" dirty="0">
                <a:latin typeface="Times New Roman" charset="0"/>
                <a:ea typeface="Times New Roman" charset="0"/>
                <a:cs typeface="Times New Roman" charset="0"/>
              </a:rPr>
              <a:t>Angelus Piazza San Pietro, 24 gennaio 2016)</a:t>
            </a:r>
            <a:endParaRPr lang="it-IT" sz="1400" b="1" dirty="0">
              <a:latin typeface="Times New Roman" charset="0"/>
              <a:ea typeface="Times New Roman" charset="0"/>
              <a:cs typeface="Times New Roman" charset="0"/>
            </a:endParaRPr>
          </a:p>
          <a:p>
            <a:r>
              <a:rPr lang="it-IT" sz="1600" i="1" dirty="0" smtClean="0">
                <a:latin typeface="Times New Roman" charset="0"/>
                <a:ea typeface="Times New Roman" charset="0"/>
                <a:cs typeface="Times New Roman" charset="0"/>
              </a:rPr>
              <a:t> </a:t>
            </a:r>
            <a:endParaRPr lang="it-IT" dirty="0" smtClean="0"/>
          </a:p>
        </p:txBody>
      </p:sp>
      <p:pic>
        <p:nvPicPr>
          <p:cNvPr id="1028"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4" y="1770030"/>
            <a:ext cx="954583" cy="954583"/>
          </a:xfrm>
          <a:prstGeom prst="rect">
            <a:avLst/>
          </a:prstGeom>
          <a:noFill/>
          <a:effectLst>
            <a:outerShdw blurRad="50800" dist="50800" algn="ctr" rotWithShape="0">
              <a:srgbClr val="000000">
                <a:alpha val="43137"/>
              </a:srgbClr>
            </a:outerShdw>
          </a:effectLst>
        </p:spPr>
      </p:pic>
      <p:pic>
        <p:nvPicPr>
          <p:cNvPr id="14" name="Picture 4" descr="eft quote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916665" y="5493944"/>
            <a:ext cx="954583" cy="954583"/>
          </a:xfrm>
          <a:prstGeom prst="rect">
            <a:avLst/>
          </a:prstGeom>
          <a:noFill/>
          <a:effectLst>
            <a:outerShdw blurRad="50800" dist="50800" algn="ctr" rotWithShape="0">
              <a:srgbClr val="000000">
                <a:alpha val="43137"/>
              </a:srgbClr>
            </a:outerShdw>
          </a:effectLst>
        </p:spPr>
      </p:pic>
      <p:pic>
        <p:nvPicPr>
          <p:cNvPr id="8194" name="Picture 2" descr="pen book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99" y="574378"/>
            <a:ext cx="1203307" cy="120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4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8633" b="50847"/>
          <a:stretch/>
        </p:blipFill>
        <p:spPr>
          <a:xfrm>
            <a:off x="0" y="-25399"/>
            <a:ext cx="12192000" cy="6883400"/>
          </a:xfrm>
          <a:prstGeom prst="rect">
            <a:avLst/>
          </a:prstGeom>
        </p:spPr>
      </p:pic>
      <p:sp>
        <p:nvSpPr>
          <p:cNvPr id="10" name="Rettangolo 9"/>
          <p:cNvSpPr/>
          <p:nvPr/>
        </p:nvSpPr>
        <p:spPr>
          <a:xfrm rot="10800000">
            <a:off x="10176386" y="-130629"/>
            <a:ext cx="2015613" cy="7017792"/>
          </a:xfrm>
          <a:custGeom>
            <a:avLst/>
            <a:gdLst>
              <a:gd name="connsiteX0" fmla="*/ 0 w 5528930"/>
              <a:gd name="connsiteY0" fmla="*/ 0 h 6883399"/>
              <a:gd name="connsiteX1" fmla="*/ 5528930 w 5528930"/>
              <a:gd name="connsiteY1" fmla="*/ 0 h 6883399"/>
              <a:gd name="connsiteX2" fmla="*/ 5528930 w 5528930"/>
              <a:gd name="connsiteY2" fmla="*/ 6883399 h 6883399"/>
              <a:gd name="connsiteX3" fmla="*/ 0 w 5528930"/>
              <a:gd name="connsiteY3" fmla="*/ 6883399 h 6883399"/>
              <a:gd name="connsiteX4" fmla="*/ 0 w 5528930"/>
              <a:gd name="connsiteY4" fmla="*/ 0 h 6883399"/>
              <a:gd name="connsiteX0" fmla="*/ 0 w 6400800"/>
              <a:gd name="connsiteY0" fmla="*/ 21265 h 6904664"/>
              <a:gd name="connsiteX1" fmla="*/ 6400800 w 6400800"/>
              <a:gd name="connsiteY1" fmla="*/ 0 h 6904664"/>
              <a:gd name="connsiteX2" fmla="*/ 5528930 w 6400800"/>
              <a:gd name="connsiteY2" fmla="*/ 6904664 h 6904664"/>
              <a:gd name="connsiteX3" fmla="*/ 0 w 6400800"/>
              <a:gd name="connsiteY3" fmla="*/ 6904664 h 6904664"/>
              <a:gd name="connsiteX4" fmla="*/ 0 w 6400800"/>
              <a:gd name="connsiteY4" fmla="*/ 21265 h 6904664"/>
              <a:gd name="connsiteX0" fmla="*/ 0 w 6400800"/>
              <a:gd name="connsiteY0" fmla="*/ 21265 h 6904664"/>
              <a:gd name="connsiteX1" fmla="*/ 6400800 w 6400800"/>
              <a:gd name="connsiteY1" fmla="*/ 0 h 6904664"/>
              <a:gd name="connsiteX2" fmla="*/ 4954772 w 6400800"/>
              <a:gd name="connsiteY2" fmla="*/ 6904664 h 6904664"/>
              <a:gd name="connsiteX3" fmla="*/ 0 w 6400800"/>
              <a:gd name="connsiteY3" fmla="*/ 6904664 h 6904664"/>
              <a:gd name="connsiteX4" fmla="*/ 0 w 6400800"/>
              <a:gd name="connsiteY4" fmla="*/ 21265 h 6904664"/>
              <a:gd name="connsiteX0" fmla="*/ 0 w 4954772"/>
              <a:gd name="connsiteY0" fmla="*/ 45328 h 6928727"/>
              <a:gd name="connsiteX1" fmla="*/ 1352641 w 4954772"/>
              <a:gd name="connsiteY1" fmla="*/ 0 h 6928727"/>
              <a:gd name="connsiteX2" fmla="*/ 4954772 w 4954772"/>
              <a:gd name="connsiteY2" fmla="*/ 6928727 h 6928727"/>
              <a:gd name="connsiteX3" fmla="*/ 0 w 4954772"/>
              <a:gd name="connsiteY3" fmla="*/ 6928727 h 6928727"/>
              <a:gd name="connsiteX4" fmla="*/ 0 w 4954772"/>
              <a:gd name="connsiteY4" fmla="*/ 45328 h 6928727"/>
              <a:gd name="connsiteX0" fmla="*/ 0 w 1352641"/>
              <a:gd name="connsiteY0" fmla="*/ 45328 h 6952790"/>
              <a:gd name="connsiteX1" fmla="*/ 1352641 w 1352641"/>
              <a:gd name="connsiteY1" fmla="*/ 0 h 6952790"/>
              <a:gd name="connsiteX2" fmla="*/ 960142 w 1352641"/>
              <a:gd name="connsiteY2" fmla="*/ 6952790 h 6952790"/>
              <a:gd name="connsiteX3" fmla="*/ 0 w 1352641"/>
              <a:gd name="connsiteY3" fmla="*/ 6928727 h 6952790"/>
              <a:gd name="connsiteX4" fmla="*/ 0 w 1352641"/>
              <a:gd name="connsiteY4" fmla="*/ 45328 h 6952790"/>
              <a:gd name="connsiteX0" fmla="*/ 0 w 1731751"/>
              <a:gd name="connsiteY0" fmla="*/ 3764 h 6911226"/>
              <a:gd name="connsiteX1" fmla="*/ 1731751 w 1731751"/>
              <a:gd name="connsiteY1" fmla="*/ 0 h 6911226"/>
              <a:gd name="connsiteX2" fmla="*/ 960142 w 1731751"/>
              <a:gd name="connsiteY2" fmla="*/ 6911226 h 6911226"/>
              <a:gd name="connsiteX3" fmla="*/ 0 w 1731751"/>
              <a:gd name="connsiteY3" fmla="*/ 6887163 h 6911226"/>
              <a:gd name="connsiteX4" fmla="*/ 0 w 1731751"/>
              <a:gd name="connsiteY4" fmla="*/ 3764 h 6911226"/>
              <a:gd name="connsiteX0" fmla="*/ 0 w 2395195"/>
              <a:gd name="connsiteY0" fmla="*/ 3764 h 6911226"/>
              <a:gd name="connsiteX1" fmla="*/ 2395195 w 2395195"/>
              <a:gd name="connsiteY1" fmla="*/ 0 h 6911226"/>
              <a:gd name="connsiteX2" fmla="*/ 960142 w 2395195"/>
              <a:gd name="connsiteY2" fmla="*/ 6911226 h 6911226"/>
              <a:gd name="connsiteX3" fmla="*/ 0 w 2395195"/>
              <a:gd name="connsiteY3" fmla="*/ 6887163 h 6911226"/>
              <a:gd name="connsiteX4" fmla="*/ 0 w 2395195"/>
              <a:gd name="connsiteY4" fmla="*/ 3764 h 6911226"/>
              <a:gd name="connsiteX0" fmla="*/ 0 w 2395195"/>
              <a:gd name="connsiteY0" fmla="*/ 3764 h 6887163"/>
              <a:gd name="connsiteX1" fmla="*/ 2395195 w 2395195"/>
              <a:gd name="connsiteY1" fmla="*/ 0 h 6887163"/>
              <a:gd name="connsiteX2" fmla="*/ 1547763 w 2395195"/>
              <a:gd name="connsiteY2" fmla="*/ 6869662 h 6887163"/>
              <a:gd name="connsiteX3" fmla="*/ 0 w 2395195"/>
              <a:gd name="connsiteY3" fmla="*/ 6887163 h 6887163"/>
              <a:gd name="connsiteX4" fmla="*/ 0 w 2395195"/>
              <a:gd name="connsiteY4" fmla="*/ 3764 h 688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195" h="6887163">
                <a:moveTo>
                  <a:pt x="0" y="3764"/>
                </a:moveTo>
                <a:lnTo>
                  <a:pt x="2395195" y="0"/>
                </a:lnTo>
                <a:lnTo>
                  <a:pt x="1547763" y="6869662"/>
                </a:lnTo>
                <a:lnTo>
                  <a:pt x="0" y="6887163"/>
                </a:lnTo>
                <a:lnTo>
                  <a:pt x="0" y="3764"/>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51" y="5608617"/>
            <a:ext cx="1611485" cy="899759"/>
          </a:xfrm>
          <a:prstGeom prst="rect">
            <a:avLst/>
          </a:prstGeom>
        </p:spPr>
      </p:pic>
      <p:sp>
        <p:nvSpPr>
          <p:cNvPr id="3" name="CasellaDiTesto 2"/>
          <p:cNvSpPr txBox="1"/>
          <p:nvPr/>
        </p:nvSpPr>
        <p:spPr>
          <a:xfrm>
            <a:off x="800247" y="392362"/>
            <a:ext cx="3791632" cy="1015663"/>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2800" dirty="0" smtClean="0">
                <a:solidFill>
                  <a:schemeClr val="accent1">
                    <a:lumMod val="50000"/>
                  </a:schemeClr>
                </a:solidFill>
                <a:latin typeface="Richela Kids" charset="0"/>
                <a:ea typeface="Richela Kids" charset="0"/>
                <a:cs typeface="Richela Kids" charset="0"/>
              </a:rPr>
              <a:t>CATEGORIA </a:t>
            </a:r>
          </a:p>
          <a:p>
            <a:pPr algn="ctr"/>
            <a:r>
              <a:rPr lang="it-IT" sz="2800" dirty="0" smtClean="0">
                <a:solidFill>
                  <a:schemeClr val="accent1">
                    <a:lumMod val="50000"/>
                  </a:schemeClr>
                </a:solidFill>
                <a:latin typeface="Richela Kids" charset="0"/>
                <a:ea typeface="Richela Kids" charset="0"/>
                <a:cs typeface="Richela Kids" charset="0"/>
              </a:rPr>
              <a:t>DELLA </a:t>
            </a:r>
            <a:r>
              <a:rPr lang="it-IT" sz="2800" dirty="0" err="1" smtClean="0">
                <a:solidFill>
                  <a:schemeClr val="accent1">
                    <a:lumMod val="50000"/>
                  </a:schemeClr>
                </a:solidFill>
                <a:latin typeface="Richela Kids" charset="0"/>
                <a:ea typeface="Richela Kids" charset="0"/>
                <a:cs typeface="Richela Kids" charset="0"/>
              </a:rPr>
              <a:t>NOVIT</a:t>
            </a:r>
            <a:r>
              <a:rPr lang="it-IT" sz="3200" dirty="0" err="1" smtClean="0">
                <a:solidFill>
                  <a:schemeClr val="accent1">
                    <a:lumMod val="50000"/>
                  </a:schemeClr>
                </a:solidFill>
                <a:latin typeface="Richela Kids" charset="0"/>
                <a:ea typeface="Richela Kids" charset="0"/>
                <a:cs typeface="Richela Kids" charset="0"/>
              </a:rPr>
              <a:t>à</a:t>
            </a:r>
            <a:endParaRPr lang="it-IT" sz="3200" dirty="0" smtClean="0">
              <a:solidFill>
                <a:schemeClr val="accent1">
                  <a:lumMod val="50000"/>
                </a:schemeClr>
              </a:solidFill>
              <a:latin typeface="Richela Kids" charset="0"/>
              <a:ea typeface="Richela Kids" charset="0"/>
              <a:cs typeface="Richela Kids" charset="0"/>
            </a:endParaRPr>
          </a:p>
        </p:txBody>
      </p:sp>
      <p:sp>
        <p:nvSpPr>
          <p:cNvPr id="13" name="CasellaDiTesto 12"/>
          <p:cNvSpPr txBox="1"/>
          <p:nvPr/>
        </p:nvSpPr>
        <p:spPr>
          <a:xfrm>
            <a:off x="800247" y="1605901"/>
            <a:ext cx="379163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r="75165"/>
          <a:stretch/>
        </p:blipFill>
        <p:spPr>
          <a:xfrm>
            <a:off x="338906" y="5675313"/>
            <a:ext cx="922685" cy="833063"/>
          </a:xfrm>
          <a:prstGeom prst="rect">
            <a:avLst/>
          </a:prstGeom>
        </p:spPr>
      </p:pic>
      <p:sp>
        <p:nvSpPr>
          <p:cNvPr id="2" name="CasellaDiTesto 1"/>
          <p:cNvSpPr txBox="1"/>
          <p:nvPr/>
        </p:nvSpPr>
        <p:spPr>
          <a:xfrm>
            <a:off x="1010484" y="2351647"/>
            <a:ext cx="3581395" cy="2308324"/>
          </a:xfrm>
          <a:prstGeom prst="rect">
            <a:avLst/>
          </a:prstGeom>
          <a:noFill/>
        </p:spPr>
        <p:txBody>
          <a:bodyPr wrap="square" rtlCol="0">
            <a:spAutoFit/>
          </a:bodyPr>
          <a:lstStyle/>
          <a:p>
            <a:pPr algn="just"/>
            <a:r>
              <a:rPr lang="it-IT" sz="2400" dirty="0" smtClean="0">
                <a:solidFill>
                  <a:schemeClr val="accent1">
                    <a:lumMod val="75000"/>
                  </a:schemeClr>
                </a:solidFill>
                <a:latin typeface="Arial" charset="0"/>
                <a:ea typeface="Arial" charset="0"/>
                <a:cs typeface="Arial" charset="0"/>
              </a:rPr>
              <a:t>Nell’anno </a:t>
            </a:r>
            <a:r>
              <a:rPr lang="it-IT" sz="2400" dirty="0">
                <a:solidFill>
                  <a:schemeClr val="accent1">
                    <a:lumMod val="75000"/>
                  </a:schemeClr>
                </a:solidFill>
                <a:latin typeface="Arial" charset="0"/>
                <a:ea typeface="Arial" charset="0"/>
                <a:cs typeface="Arial" charset="0"/>
              </a:rPr>
              <a:t>della </a:t>
            </a:r>
            <a:r>
              <a:rPr lang="it-IT" sz="2400" b="1" dirty="0">
                <a:solidFill>
                  <a:schemeClr val="accent1">
                    <a:lumMod val="75000"/>
                  </a:schemeClr>
                </a:solidFill>
                <a:latin typeface="Arial" charset="0"/>
                <a:ea typeface="Arial" charset="0"/>
                <a:cs typeface="Arial" charset="0"/>
              </a:rPr>
              <a:t>novità</a:t>
            </a:r>
            <a:r>
              <a:rPr lang="it-IT" sz="2400" dirty="0">
                <a:solidFill>
                  <a:schemeClr val="accent1">
                    <a:lumMod val="75000"/>
                  </a:schemeClr>
                </a:solidFill>
                <a:latin typeface="Arial" charset="0"/>
                <a:ea typeface="Arial" charset="0"/>
                <a:cs typeface="Arial" charset="0"/>
              </a:rPr>
              <a:t>, i bambini e ragazzi sono accompagnati dal Vangelo di Luca a mantenere lo sguardo </a:t>
            </a:r>
            <a:r>
              <a:rPr lang="it-IT" sz="2400" b="1" dirty="0">
                <a:solidFill>
                  <a:schemeClr val="accent1">
                    <a:lumMod val="75000"/>
                  </a:schemeClr>
                </a:solidFill>
                <a:latin typeface="Arial" charset="0"/>
                <a:ea typeface="Arial" charset="0"/>
                <a:cs typeface="Arial" charset="0"/>
              </a:rPr>
              <a:t>fisso su </a:t>
            </a:r>
            <a:r>
              <a:rPr lang="it-IT" sz="2400" b="1" dirty="0" smtClean="0">
                <a:solidFill>
                  <a:schemeClr val="accent1">
                    <a:lumMod val="75000"/>
                  </a:schemeClr>
                </a:solidFill>
                <a:latin typeface="Arial" charset="0"/>
                <a:ea typeface="Arial" charset="0"/>
                <a:cs typeface="Arial" charset="0"/>
              </a:rPr>
              <a:t>Gesù. </a:t>
            </a:r>
            <a:r>
              <a:rPr lang="it-IT" sz="1400" i="1" dirty="0">
                <a:latin typeface="Arial" charset="0"/>
                <a:ea typeface="Arial" charset="0"/>
                <a:cs typeface="Arial" charset="0"/>
              </a:rPr>
              <a:t> </a:t>
            </a:r>
            <a:endParaRPr lang="it-IT" sz="1400" dirty="0">
              <a:latin typeface="Arial" charset="0"/>
              <a:ea typeface="Arial" charset="0"/>
              <a:cs typeface="Arial" charset="0"/>
            </a:endParaRPr>
          </a:p>
        </p:txBody>
      </p:sp>
      <p:sp>
        <p:nvSpPr>
          <p:cNvPr id="12" name="CasellaDiTesto 11"/>
          <p:cNvSpPr txBox="1"/>
          <p:nvPr/>
        </p:nvSpPr>
        <p:spPr>
          <a:xfrm>
            <a:off x="5053219" y="392362"/>
            <a:ext cx="5079049" cy="58477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it-IT" sz="3200" dirty="0" smtClean="0">
                <a:solidFill>
                  <a:schemeClr val="accent1">
                    <a:lumMod val="50000"/>
                  </a:schemeClr>
                </a:solidFill>
                <a:latin typeface="Richela Kids" charset="0"/>
                <a:ea typeface="Richela Kids" charset="0"/>
                <a:cs typeface="Richela Kids" charset="0"/>
              </a:rPr>
              <a:t>DOMANDA DI VITA</a:t>
            </a:r>
            <a:endParaRPr lang="it-IT" sz="3200" dirty="0">
              <a:solidFill>
                <a:srgbClr val="C00000"/>
              </a:solidFill>
              <a:latin typeface="Richela Kids" charset="0"/>
              <a:ea typeface="Richela Kids" charset="0"/>
              <a:cs typeface="Richela Kids" charset="0"/>
            </a:endParaRPr>
          </a:p>
        </p:txBody>
      </p:sp>
      <p:sp>
        <p:nvSpPr>
          <p:cNvPr id="15" name="CasellaDiTesto 14"/>
          <p:cNvSpPr txBox="1"/>
          <p:nvPr/>
        </p:nvSpPr>
        <p:spPr>
          <a:xfrm>
            <a:off x="4925695" y="1605901"/>
            <a:ext cx="5206573" cy="4524315"/>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smtClean="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a:p>
            <a:pPr algn="ctr"/>
            <a:endParaRPr lang="it-IT" sz="3200" dirty="0">
              <a:solidFill>
                <a:sysClr val="windowText" lastClr="000000"/>
              </a:solidFill>
              <a:latin typeface="Richela Kids" charset="0"/>
              <a:ea typeface="Richela Kids" charset="0"/>
              <a:cs typeface="Richela Kids" charset="0"/>
            </a:endParaRPr>
          </a:p>
        </p:txBody>
      </p:sp>
      <p:sp>
        <p:nvSpPr>
          <p:cNvPr id="16" name="CasellaDiTesto 15"/>
          <p:cNvSpPr txBox="1"/>
          <p:nvPr/>
        </p:nvSpPr>
        <p:spPr>
          <a:xfrm>
            <a:off x="5053219" y="2190064"/>
            <a:ext cx="4961804" cy="3708708"/>
          </a:xfrm>
          <a:prstGeom prst="rect">
            <a:avLst/>
          </a:prstGeom>
          <a:noFill/>
        </p:spPr>
        <p:txBody>
          <a:bodyPr wrap="square" rtlCol="0">
            <a:spAutoFit/>
          </a:bodyPr>
          <a:lstStyle/>
          <a:p>
            <a:pPr algn="just"/>
            <a:r>
              <a:rPr lang="it-IT" sz="2800" i="1" dirty="0" smtClean="0">
                <a:latin typeface="Times New Roman" charset="0"/>
                <a:ea typeface="Times New Roman" charset="0"/>
                <a:cs typeface="Times New Roman" charset="0"/>
              </a:rPr>
              <a:t>«</a:t>
            </a:r>
            <a:r>
              <a:rPr lang="it-IT" sz="2800" i="1" dirty="0">
                <a:latin typeface="Times New Roman" charset="0"/>
                <a:ea typeface="Times New Roman" charset="0"/>
                <a:cs typeface="Times New Roman" charset="0"/>
              </a:rPr>
              <a:t>Mi guardi?» esprime il desiderio dei piccoli di essere visti, potremmo dire un </a:t>
            </a:r>
            <a:r>
              <a:rPr lang="it-IT" sz="2800" b="1" i="1" dirty="0">
                <a:latin typeface="Times New Roman" charset="0"/>
                <a:ea typeface="Times New Roman" charset="0"/>
                <a:cs typeface="Times New Roman" charset="0"/>
              </a:rPr>
              <a:t>bisogno primordiale</a:t>
            </a:r>
            <a:r>
              <a:rPr lang="it-IT" sz="2800" i="1" dirty="0">
                <a:latin typeface="Times New Roman" charset="0"/>
                <a:ea typeface="Times New Roman" charset="0"/>
                <a:cs typeface="Times New Roman" charset="0"/>
              </a:rPr>
              <a:t>. La dinamica educativa si gioca proprio sullo </a:t>
            </a:r>
            <a:r>
              <a:rPr lang="it-IT" sz="2800" b="1" i="1" dirty="0" smtClean="0">
                <a:latin typeface="Times New Roman" charset="0"/>
                <a:ea typeface="Times New Roman" charset="0"/>
                <a:cs typeface="Times New Roman" charset="0"/>
              </a:rPr>
              <a:t>sguardo</a:t>
            </a:r>
            <a:r>
              <a:rPr lang="it-IT" sz="2800" i="1" dirty="0">
                <a:latin typeface="Times New Roman" charset="0"/>
                <a:ea typeface="Times New Roman" charset="0"/>
                <a:cs typeface="Times New Roman" charset="0"/>
              </a:rPr>
              <a:t>.</a:t>
            </a:r>
            <a:endParaRPr lang="it-IT" sz="2800" i="1" dirty="0" smtClean="0">
              <a:latin typeface="Times New Roman" charset="0"/>
              <a:ea typeface="Times New Roman" charset="0"/>
              <a:cs typeface="Times New Roman" charset="0"/>
            </a:endParaRPr>
          </a:p>
          <a:p>
            <a:pPr algn="just"/>
            <a:endParaRPr lang="it-IT" sz="1100" i="1" dirty="0">
              <a:latin typeface="Times New Roman" charset="0"/>
              <a:ea typeface="Times New Roman" charset="0"/>
              <a:cs typeface="Times New Roman" charset="0"/>
            </a:endParaRPr>
          </a:p>
          <a:p>
            <a:endParaRPr lang="it-IT" sz="1400" i="1" dirty="0" smtClean="0"/>
          </a:p>
          <a:p>
            <a:endParaRPr lang="it-IT" sz="1400" i="1" dirty="0"/>
          </a:p>
          <a:p>
            <a:r>
              <a:rPr lang="it-IT" sz="1400" i="1" dirty="0" smtClean="0"/>
              <a:t>                                                           (“</a:t>
            </a:r>
            <a:r>
              <a:rPr lang="it-IT" sz="1400" i="1" dirty="0"/>
              <a:t>Fissi su di Lui”. </a:t>
            </a:r>
            <a:endParaRPr lang="it-IT" sz="1400" i="1" dirty="0" smtClean="0"/>
          </a:p>
          <a:p>
            <a:r>
              <a:rPr lang="it-IT" sz="1400" i="1" dirty="0" smtClean="0"/>
              <a:t>     Orientamenti </a:t>
            </a:r>
            <a:r>
              <a:rPr lang="it-IT" sz="1400" i="1" dirty="0"/>
              <a:t>per l’anno associativo </a:t>
            </a:r>
            <a:r>
              <a:rPr lang="it-IT" sz="1400" i="1" dirty="0" smtClean="0"/>
              <a:t>2021-22</a:t>
            </a:r>
            <a:r>
              <a:rPr lang="it-IT" sz="1400" dirty="0"/>
              <a:t>)</a:t>
            </a:r>
            <a:r>
              <a:rPr lang="it-IT" sz="1050" i="1" dirty="0">
                <a:latin typeface="Arial" charset="0"/>
                <a:ea typeface="Arial" charset="0"/>
                <a:cs typeface="Arial" charset="0"/>
              </a:rPr>
              <a:t> </a:t>
            </a:r>
            <a:endParaRPr lang="it-IT" sz="1050" dirty="0">
              <a:latin typeface="Arial" charset="0"/>
              <a:ea typeface="Arial" charset="0"/>
              <a:cs typeface="Arial" charset="0"/>
            </a:endParaRPr>
          </a:p>
        </p:txBody>
      </p:sp>
      <p:pic>
        <p:nvPicPr>
          <p:cNvPr id="10242" name="Picture 2" descr="uestion mark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040" y="200990"/>
            <a:ext cx="910960" cy="91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6"/>
          <a:stretch>
            <a:fillRect/>
          </a:stretch>
        </p:blipFill>
        <p:spPr>
          <a:xfrm>
            <a:off x="8641003" y="4377732"/>
            <a:ext cx="2119366" cy="2469744"/>
          </a:xfrm>
          <a:prstGeom prst="rect">
            <a:avLst/>
          </a:prstGeom>
        </p:spPr>
      </p:pic>
    </p:spTree>
    <p:extLst>
      <p:ext uri="{BB962C8B-B14F-4D97-AF65-F5344CB8AC3E}">
        <p14:creationId xmlns:p14="http://schemas.microsoft.com/office/powerpoint/2010/main" val="11989117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2715</Words>
  <Application>Microsoft Macintosh PowerPoint</Application>
  <PresentationFormat>Widescreen</PresentationFormat>
  <Paragraphs>371</Paragraphs>
  <Slides>26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Calibri</vt:lpstr>
      <vt:lpstr>Calibri Light</vt:lpstr>
      <vt:lpstr>Richela Kids</vt:lpstr>
      <vt:lpstr>Symbol</vt:lpstr>
      <vt:lpstr>Times New Roman</vt:lpstr>
      <vt:lpstr>Arial</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29</cp:revision>
  <cp:lastPrinted>2021-08-07T12:55:36Z</cp:lastPrinted>
  <dcterms:created xsi:type="dcterms:W3CDTF">2021-08-06T10:52:54Z</dcterms:created>
  <dcterms:modified xsi:type="dcterms:W3CDTF">2021-08-08T14:02:54Z</dcterms:modified>
</cp:coreProperties>
</file>